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70" r:id="rId5"/>
    <p:sldId id="272" r:id="rId6"/>
    <p:sldId id="258" r:id="rId7"/>
    <p:sldId id="287" r:id="rId8"/>
    <p:sldId id="290" r:id="rId9"/>
    <p:sldId id="288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7" r:id="rId19"/>
    <p:sldId id="306" r:id="rId20"/>
    <p:sldId id="307" r:id="rId21"/>
    <p:sldId id="280" r:id="rId22"/>
    <p:sldId id="308" r:id="rId23"/>
    <p:sldId id="312" r:id="rId24"/>
    <p:sldId id="316" r:id="rId25"/>
    <p:sldId id="314" r:id="rId26"/>
    <p:sldId id="315" r:id="rId27"/>
    <p:sldId id="309" r:id="rId28"/>
    <p:sldId id="310" r:id="rId29"/>
    <p:sldId id="317" r:id="rId30"/>
    <p:sldId id="311" r:id="rId31"/>
    <p:sldId id="319" r:id="rId32"/>
    <p:sldId id="320" r:id="rId33"/>
    <p:sldId id="279" r:id="rId34"/>
    <p:sldId id="283" r:id="rId35"/>
    <p:sldId id="305" r:id="rId36"/>
    <p:sldId id="302" r:id="rId37"/>
    <p:sldId id="299" r:id="rId38"/>
    <p:sldId id="300" r:id="rId39"/>
    <p:sldId id="301" r:id="rId40"/>
    <p:sldId id="304" r:id="rId41"/>
    <p:sldId id="281" r:id="rId42"/>
    <p:sldId id="285" r:id="rId43"/>
    <p:sldId id="282" r:id="rId44"/>
    <p:sldId id="286" r:id="rId45"/>
    <p:sldId id="321" r:id="rId46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9D309-0C13-F642-AE9B-4FABA514A9A0}" v="173" dt="2022-09-19T18:48:03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28" autoAdjust="0"/>
    <p:restoredTop sz="96200"/>
  </p:normalViewPr>
  <p:slideViewPr>
    <p:cSldViewPr snapToGrid="0" snapToObjects="1">
      <p:cViewPr varScale="1">
        <p:scale>
          <a:sx n="246" d="100"/>
          <a:sy n="246" d="100"/>
        </p:scale>
        <p:origin x="176" y="8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 Nieskens" userId="aebe0f73-be2d-4965-a2b3-b32a22422575" providerId="ADAL" clId="{13E00A05-3557-A74E-8C22-DC9743DCCEB9}"/>
    <pc:docChg chg="undo custSel addSld delSld modSld sldOrd">
      <pc:chgData name="Berry Nieskens" userId="aebe0f73-be2d-4965-a2b3-b32a22422575" providerId="ADAL" clId="{13E00A05-3557-A74E-8C22-DC9743DCCEB9}" dt="2022-09-13T13:09:26.503" v="3187" actId="20577"/>
      <pc:docMkLst>
        <pc:docMk/>
      </pc:docMkLst>
      <pc:sldChg chg="addSp modSp mod ord">
        <pc:chgData name="Berry Nieskens" userId="aebe0f73-be2d-4965-a2b3-b32a22422575" providerId="ADAL" clId="{13E00A05-3557-A74E-8C22-DC9743DCCEB9}" dt="2022-09-13T12:58:48.195" v="3051"/>
        <pc:sldMkLst>
          <pc:docMk/>
          <pc:sldMk cId="0" sldId="258"/>
        </pc:sldMkLst>
        <pc:spChg chg="add mod">
          <ac:chgData name="Berry Nieskens" userId="aebe0f73-be2d-4965-a2b3-b32a22422575" providerId="ADAL" clId="{13E00A05-3557-A74E-8C22-DC9743DCCEB9}" dt="2022-09-13T11:54:36.793" v="2285" actId="1035"/>
          <ac:spMkLst>
            <pc:docMk/>
            <pc:sldMk cId="0" sldId="258"/>
            <ac:spMk id="2" creationId="{2ED6EBEC-50E9-688C-227B-0A7A8EAECA02}"/>
          </ac:spMkLst>
        </pc:spChg>
        <pc:spChg chg="mod">
          <ac:chgData name="Berry Nieskens" userId="aebe0f73-be2d-4965-a2b3-b32a22422575" providerId="ADAL" clId="{13E00A05-3557-A74E-8C22-DC9743DCCEB9}" dt="2022-09-13T11:26:18.150" v="966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1:54:18.825" v="2255" actId="113"/>
          <ac:spMkLst>
            <pc:docMk/>
            <pc:sldMk cId="0" sldId="258"/>
            <ac:spMk id="4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58:48.195" v="3051"/>
          <ac:spMkLst>
            <pc:docMk/>
            <pc:sldMk cId="0" sldId="258"/>
            <ac:spMk id="5" creationId="{00000000-0000-0000-0000-000000000000}"/>
          </ac:spMkLst>
        </pc:spChg>
        <pc:picChg chg="add mod">
          <ac:chgData name="Berry Nieskens" userId="aebe0f73-be2d-4965-a2b3-b32a22422575" providerId="ADAL" clId="{13E00A05-3557-A74E-8C22-DC9743DCCEB9}" dt="2022-09-13T11:54:36.793" v="2285" actId="1035"/>
          <ac:picMkLst>
            <pc:docMk/>
            <pc:sldMk cId="0" sldId="258"/>
            <ac:picMk id="2050" creationId="{8F87B01D-AB79-89FB-3113-FF3656D9469D}"/>
          </ac:picMkLst>
        </pc:picChg>
      </pc:sldChg>
      <pc:sldChg chg="modSp del mod">
        <pc:chgData name="Berry Nieskens" userId="aebe0f73-be2d-4965-a2b3-b32a22422575" providerId="ADAL" clId="{13E00A05-3557-A74E-8C22-DC9743DCCEB9}" dt="2022-09-13T08:43:00.501" v="379" actId="2696"/>
        <pc:sldMkLst>
          <pc:docMk/>
          <pc:sldMk cId="1651827725" sldId="265"/>
        </pc:sldMkLst>
        <pc:spChg chg="mod">
          <ac:chgData name="Berry Nieskens" userId="aebe0f73-be2d-4965-a2b3-b32a22422575" providerId="ADAL" clId="{13E00A05-3557-A74E-8C22-DC9743DCCEB9}" dt="2022-09-13T08:37:38.627" v="71" actId="20577"/>
          <ac:spMkLst>
            <pc:docMk/>
            <pc:sldMk cId="1651827725" sldId="265"/>
            <ac:spMk id="2" creationId="{A1942A81-DBF7-EB41-8C43-EC07BB3A3F40}"/>
          </ac:spMkLst>
        </pc:spChg>
        <pc:spChg chg="mod">
          <ac:chgData name="Berry Nieskens" userId="aebe0f73-be2d-4965-a2b3-b32a22422575" providerId="ADAL" clId="{13E00A05-3557-A74E-8C22-DC9743DCCEB9}" dt="2022-09-13T08:42:33.415" v="378"/>
          <ac:spMkLst>
            <pc:docMk/>
            <pc:sldMk cId="1651827725" sldId="265"/>
            <ac:spMk id="3" creationId="{E677C783-9456-D345-A0A2-137062C66E4B}"/>
          </ac:spMkLst>
        </pc:spChg>
      </pc:sldChg>
      <pc:sldChg chg="modSp mod">
        <pc:chgData name="Berry Nieskens" userId="aebe0f73-be2d-4965-a2b3-b32a22422575" providerId="ADAL" clId="{13E00A05-3557-A74E-8C22-DC9743DCCEB9}" dt="2022-09-13T08:46:23.238" v="644" actId="20577"/>
        <pc:sldMkLst>
          <pc:docMk/>
          <pc:sldMk cId="1352868937" sldId="270"/>
        </pc:sldMkLst>
        <pc:spChg chg="mod">
          <ac:chgData name="Berry Nieskens" userId="aebe0f73-be2d-4965-a2b3-b32a22422575" providerId="ADAL" clId="{13E00A05-3557-A74E-8C22-DC9743DCCEB9}" dt="2022-09-13T08:46:23.238" v="644" actId="20577"/>
          <ac:spMkLst>
            <pc:docMk/>
            <pc:sldMk cId="1352868937" sldId="270"/>
            <ac:spMk id="2" creationId="{A70D7D31-21F7-514A-9A8A-AA9ABA3D46BC}"/>
          </ac:spMkLst>
        </pc:spChg>
        <pc:spChg chg="mod">
          <ac:chgData name="Berry Nieskens" userId="aebe0f73-be2d-4965-a2b3-b32a22422575" providerId="ADAL" clId="{13E00A05-3557-A74E-8C22-DC9743DCCEB9}" dt="2022-09-13T08:18:57.350" v="38" actId="20577"/>
          <ac:spMkLst>
            <pc:docMk/>
            <pc:sldMk cId="1352868937" sldId="270"/>
            <ac:spMk id="3" creationId="{85409173-90F8-084F-9DD0-DCFEF01B6E78}"/>
          </ac:spMkLst>
        </pc:spChg>
        <pc:spChg chg="mod">
          <ac:chgData name="Berry Nieskens" userId="aebe0f73-be2d-4965-a2b3-b32a22422575" providerId="ADAL" clId="{13E00A05-3557-A74E-8C22-DC9743DCCEB9}" dt="2022-09-13T08:40:27.839" v="342" actId="20577"/>
          <ac:spMkLst>
            <pc:docMk/>
            <pc:sldMk cId="1352868937" sldId="270"/>
            <ac:spMk id="4" creationId="{EE9232C7-7954-7240-915A-02CC307CC6EB}"/>
          </ac:spMkLst>
        </pc:spChg>
      </pc:sldChg>
      <pc:sldChg chg="del ord">
        <pc:chgData name="Berry Nieskens" userId="aebe0f73-be2d-4965-a2b3-b32a22422575" providerId="ADAL" clId="{13E00A05-3557-A74E-8C22-DC9743DCCEB9}" dt="2022-09-13T09:08:40.366" v="932" actId="2696"/>
        <pc:sldMkLst>
          <pc:docMk/>
          <pc:sldMk cId="3883962948" sldId="271"/>
        </pc:sldMkLst>
      </pc:sldChg>
      <pc:sldChg chg="modSp mod">
        <pc:chgData name="Berry Nieskens" userId="aebe0f73-be2d-4965-a2b3-b32a22422575" providerId="ADAL" clId="{13E00A05-3557-A74E-8C22-DC9743DCCEB9}" dt="2022-09-13T12:58:33.386" v="3050" actId="20577"/>
        <pc:sldMkLst>
          <pc:docMk/>
          <pc:sldMk cId="2918069190" sldId="272"/>
        </pc:sldMkLst>
        <pc:spChg chg="mod">
          <ac:chgData name="Berry Nieskens" userId="aebe0f73-be2d-4965-a2b3-b32a22422575" providerId="ADAL" clId="{13E00A05-3557-A74E-8C22-DC9743DCCEB9}" dt="2022-09-13T08:43:06.364" v="380"/>
          <ac:spMkLst>
            <pc:docMk/>
            <pc:sldMk cId="2918069190" sldId="272"/>
            <ac:spMk id="2" creationId="{0FCEF366-3986-3B43-87BD-2A118AFB5F17}"/>
          </ac:spMkLst>
        </pc:spChg>
        <pc:spChg chg="mod">
          <ac:chgData name="Berry Nieskens" userId="aebe0f73-be2d-4965-a2b3-b32a22422575" providerId="ADAL" clId="{13E00A05-3557-A74E-8C22-DC9743DCCEB9}" dt="2022-09-13T08:43:30.684" v="456" actId="20577"/>
          <ac:spMkLst>
            <pc:docMk/>
            <pc:sldMk cId="2918069190" sldId="272"/>
            <ac:spMk id="3" creationId="{BED8CF8C-AEA6-7C49-9BB4-22C57DA435A3}"/>
          </ac:spMkLst>
        </pc:spChg>
        <pc:spChg chg="mod">
          <ac:chgData name="Berry Nieskens" userId="aebe0f73-be2d-4965-a2b3-b32a22422575" providerId="ADAL" clId="{13E00A05-3557-A74E-8C22-DC9743DCCEB9}" dt="2022-09-13T12:58:33.386" v="3050" actId="20577"/>
          <ac:spMkLst>
            <pc:docMk/>
            <pc:sldMk cId="2918069190" sldId="272"/>
            <ac:spMk id="4" creationId="{9EB88F61-7CAD-4544-87FF-E6429F05E761}"/>
          </ac:spMkLst>
        </pc:spChg>
      </pc:sldChg>
      <pc:sldChg chg="ord">
        <pc:chgData name="Berry Nieskens" userId="aebe0f73-be2d-4965-a2b3-b32a22422575" providerId="ADAL" clId="{13E00A05-3557-A74E-8C22-DC9743DCCEB9}" dt="2022-09-13T08:45:25.217" v="629" actId="20578"/>
        <pc:sldMkLst>
          <pc:docMk/>
          <pc:sldMk cId="2484233721" sldId="273"/>
        </pc:sldMkLst>
      </pc:sldChg>
      <pc:sldChg chg="add del">
        <pc:chgData name="Berry Nieskens" userId="aebe0f73-be2d-4965-a2b3-b32a22422575" providerId="ADAL" clId="{13E00A05-3557-A74E-8C22-DC9743DCCEB9}" dt="2022-09-13T08:38:08.156" v="73"/>
        <pc:sldMkLst>
          <pc:docMk/>
          <pc:sldMk cId="1659145784" sldId="275"/>
        </pc:sldMkLst>
      </pc:sldChg>
      <pc:sldChg chg="modSp add del mod ord">
        <pc:chgData name="Berry Nieskens" userId="aebe0f73-be2d-4965-a2b3-b32a22422575" providerId="ADAL" clId="{13E00A05-3557-A74E-8C22-DC9743DCCEB9}" dt="2022-09-13T08:45:29.261" v="630" actId="2696"/>
        <pc:sldMkLst>
          <pc:docMk/>
          <pc:sldMk cId="1662009428" sldId="275"/>
        </pc:sldMkLst>
        <pc:spChg chg="mod">
          <ac:chgData name="Berry Nieskens" userId="aebe0f73-be2d-4965-a2b3-b32a22422575" providerId="ADAL" clId="{13E00A05-3557-A74E-8C22-DC9743DCCEB9}" dt="2022-09-13T08:38:22.287" v="105" actId="20577"/>
          <ac:spMkLst>
            <pc:docMk/>
            <pc:sldMk cId="1662009428" sldId="275"/>
            <ac:spMk id="2" creationId="{A1942A81-DBF7-EB41-8C43-EC07BB3A3F40}"/>
          </ac:spMkLst>
        </pc:spChg>
      </pc:sldChg>
      <pc:sldChg chg="modSp add del mod">
        <pc:chgData name="Berry Nieskens" userId="aebe0f73-be2d-4965-a2b3-b32a22422575" providerId="ADAL" clId="{13E00A05-3557-A74E-8C22-DC9743DCCEB9}" dt="2022-09-13T08:43:44.524" v="458" actId="2696"/>
        <pc:sldMkLst>
          <pc:docMk/>
          <pc:sldMk cId="412325231" sldId="276"/>
        </pc:sldMkLst>
        <pc:spChg chg="mod">
          <ac:chgData name="Berry Nieskens" userId="aebe0f73-be2d-4965-a2b3-b32a22422575" providerId="ADAL" clId="{13E00A05-3557-A74E-8C22-DC9743DCCEB9}" dt="2022-09-13T08:38:42.031" v="125" actId="20577"/>
          <ac:spMkLst>
            <pc:docMk/>
            <pc:sldMk cId="412325231" sldId="276"/>
            <ac:spMk id="2" creationId="{A1942A81-DBF7-EB41-8C43-EC07BB3A3F40}"/>
          </ac:spMkLst>
        </pc:spChg>
        <pc:spChg chg="mod">
          <ac:chgData name="Berry Nieskens" userId="aebe0f73-be2d-4965-a2b3-b32a22422575" providerId="ADAL" clId="{13E00A05-3557-A74E-8C22-DC9743DCCEB9}" dt="2022-09-13T08:38:59.612" v="188" actId="20577"/>
          <ac:spMkLst>
            <pc:docMk/>
            <pc:sldMk cId="412325231" sldId="276"/>
            <ac:spMk id="3" creationId="{E677C783-9456-D345-A0A2-137062C66E4B}"/>
          </ac:spMkLst>
        </pc:spChg>
      </pc:sldChg>
      <pc:sldChg chg="modSp add del mod">
        <pc:chgData name="Berry Nieskens" userId="aebe0f73-be2d-4965-a2b3-b32a22422575" providerId="ADAL" clId="{13E00A05-3557-A74E-8C22-DC9743DCCEB9}" dt="2022-09-13T08:44:26.032" v="542" actId="2696"/>
        <pc:sldMkLst>
          <pc:docMk/>
          <pc:sldMk cId="1691385051" sldId="277"/>
        </pc:sldMkLst>
        <pc:spChg chg="mod">
          <ac:chgData name="Berry Nieskens" userId="aebe0f73-be2d-4965-a2b3-b32a22422575" providerId="ADAL" clId="{13E00A05-3557-A74E-8C22-DC9743DCCEB9}" dt="2022-09-13T08:39:25.259" v="206" actId="20577"/>
          <ac:spMkLst>
            <pc:docMk/>
            <pc:sldMk cId="1691385051" sldId="277"/>
            <ac:spMk id="2" creationId="{A1942A81-DBF7-EB41-8C43-EC07BB3A3F40}"/>
          </ac:spMkLst>
        </pc:spChg>
        <pc:spChg chg="mod">
          <ac:chgData name="Berry Nieskens" userId="aebe0f73-be2d-4965-a2b3-b32a22422575" providerId="ADAL" clId="{13E00A05-3557-A74E-8C22-DC9743DCCEB9}" dt="2022-09-13T08:39:44.488" v="280" actId="20577"/>
          <ac:spMkLst>
            <pc:docMk/>
            <pc:sldMk cId="1691385051" sldId="277"/>
            <ac:spMk id="3" creationId="{E677C783-9456-D345-A0A2-137062C66E4B}"/>
          </ac:spMkLst>
        </pc:spChg>
      </pc:sldChg>
      <pc:sldChg chg="modSp add del mod">
        <pc:chgData name="Berry Nieskens" userId="aebe0f73-be2d-4965-a2b3-b32a22422575" providerId="ADAL" clId="{13E00A05-3557-A74E-8C22-DC9743DCCEB9}" dt="2022-09-13T08:44:27.483" v="543" actId="2696"/>
        <pc:sldMkLst>
          <pc:docMk/>
          <pc:sldMk cId="629362313" sldId="278"/>
        </pc:sldMkLst>
        <pc:spChg chg="mod">
          <ac:chgData name="Berry Nieskens" userId="aebe0f73-be2d-4965-a2b3-b32a22422575" providerId="ADAL" clId="{13E00A05-3557-A74E-8C22-DC9743DCCEB9}" dt="2022-09-13T08:39:52.383" v="306" actId="20577"/>
          <ac:spMkLst>
            <pc:docMk/>
            <pc:sldMk cId="629362313" sldId="278"/>
            <ac:spMk id="2" creationId="{A1942A81-DBF7-EB41-8C43-EC07BB3A3F40}"/>
          </ac:spMkLst>
        </pc:spChg>
      </pc:sldChg>
      <pc:sldChg chg="delSp modSp add mod">
        <pc:chgData name="Berry Nieskens" userId="aebe0f73-be2d-4965-a2b3-b32a22422575" providerId="ADAL" clId="{13E00A05-3557-A74E-8C22-DC9743DCCEB9}" dt="2022-09-13T13:00:39.212" v="3068" actId="478"/>
        <pc:sldMkLst>
          <pc:docMk/>
          <pc:sldMk cId="1534484787" sldId="279"/>
        </pc:sldMkLst>
        <pc:spChg chg="mod">
          <ac:chgData name="Berry Nieskens" userId="aebe0f73-be2d-4965-a2b3-b32a22422575" providerId="ADAL" clId="{13E00A05-3557-A74E-8C22-DC9743DCCEB9}" dt="2022-09-13T08:43:52.906" v="477" actId="20577"/>
          <ac:spMkLst>
            <pc:docMk/>
            <pc:sldMk cId="1534484787" sldId="279"/>
            <ac:spMk id="2" creationId="{0FCEF366-3986-3B43-87BD-2A118AFB5F17}"/>
          </ac:spMkLst>
        </pc:spChg>
        <pc:spChg chg="mod">
          <ac:chgData name="Berry Nieskens" userId="aebe0f73-be2d-4965-a2b3-b32a22422575" providerId="ADAL" clId="{13E00A05-3557-A74E-8C22-DC9743DCCEB9}" dt="2022-09-13T08:44:09.887" v="539" actId="20577"/>
          <ac:spMkLst>
            <pc:docMk/>
            <pc:sldMk cId="1534484787" sldId="279"/>
            <ac:spMk id="3" creationId="{BED8CF8C-AEA6-7C49-9BB4-22C57DA435A3}"/>
          </ac:spMkLst>
        </pc:spChg>
        <pc:spChg chg="del">
          <ac:chgData name="Berry Nieskens" userId="aebe0f73-be2d-4965-a2b3-b32a22422575" providerId="ADAL" clId="{13E00A05-3557-A74E-8C22-DC9743DCCEB9}" dt="2022-09-13T13:00:39.212" v="3068" actId="478"/>
          <ac:spMkLst>
            <pc:docMk/>
            <pc:sldMk cId="1534484787" sldId="279"/>
            <ac:spMk id="4" creationId="{9EB88F61-7CAD-4544-87FF-E6429F05E761}"/>
          </ac:spMkLst>
        </pc:spChg>
      </pc:sldChg>
      <pc:sldChg chg="modSp add mod">
        <pc:chgData name="Berry Nieskens" userId="aebe0f73-be2d-4965-a2b3-b32a22422575" providerId="ADAL" clId="{13E00A05-3557-A74E-8C22-DC9743DCCEB9}" dt="2022-09-13T08:47:08.322" v="665" actId="20577"/>
        <pc:sldMkLst>
          <pc:docMk/>
          <pc:sldMk cId="1627009519" sldId="280"/>
        </pc:sldMkLst>
        <pc:spChg chg="mod">
          <ac:chgData name="Berry Nieskens" userId="aebe0f73-be2d-4965-a2b3-b32a22422575" providerId="ADAL" clId="{13E00A05-3557-A74E-8C22-DC9743DCCEB9}" dt="2022-09-13T08:44:39.651" v="572" actId="20577"/>
          <ac:spMkLst>
            <pc:docMk/>
            <pc:sldMk cId="1627009519" sldId="280"/>
            <ac:spMk id="2" creationId="{0FCEF366-3986-3B43-87BD-2A118AFB5F17}"/>
          </ac:spMkLst>
        </pc:spChg>
        <pc:spChg chg="mod">
          <ac:chgData name="Berry Nieskens" userId="aebe0f73-be2d-4965-a2b3-b32a22422575" providerId="ADAL" clId="{13E00A05-3557-A74E-8C22-DC9743DCCEB9}" dt="2022-09-13T08:47:08.322" v="665" actId="20577"/>
          <ac:spMkLst>
            <pc:docMk/>
            <pc:sldMk cId="1627009519" sldId="280"/>
            <ac:spMk id="3" creationId="{BED8CF8C-AEA6-7C49-9BB4-22C57DA435A3}"/>
          </ac:spMkLst>
        </pc:spChg>
      </pc:sldChg>
      <pc:sldChg chg="modSp add mod">
        <pc:chgData name="Berry Nieskens" userId="aebe0f73-be2d-4965-a2b3-b32a22422575" providerId="ADAL" clId="{13E00A05-3557-A74E-8C22-DC9743DCCEB9}" dt="2022-09-13T08:48:16.712" v="777" actId="20577"/>
        <pc:sldMkLst>
          <pc:docMk/>
          <pc:sldMk cId="1508584233" sldId="281"/>
        </pc:sldMkLst>
        <pc:spChg chg="mod">
          <ac:chgData name="Berry Nieskens" userId="aebe0f73-be2d-4965-a2b3-b32a22422575" providerId="ADAL" clId="{13E00A05-3557-A74E-8C22-DC9743DCCEB9}" dt="2022-09-13T08:47:35.092" v="722" actId="20577"/>
          <ac:spMkLst>
            <pc:docMk/>
            <pc:sldMk cId="1508584233" sldId="281"/>
            <ac:spMk id="2" creationId="{0FCEF366-3986-3B43-87BD-2A118AFB5F17}"/>
          </ac:spMkLst>
        </pc:spChg>
        <pc:spChg chg="mod">
          <ac:chgData name="Berry Nieskens" userId="aebe0f73-be2d-4965-a2b3-b32a22422575" providerId="ADAL" clId="{13E00A05-3557-A74E-8C22-DC9743DCCEB9}" dt="2022-09-13T08:48:16.712" v="777" actId="20577"/>
          <ac:spMkLst>
            <pc:docMk/>
            <pc:sldMk cId="1508584233" sldId="281"/>
            <ac:spMk id="3" creationId="{BED8CF8C-AEA6-7C49-9BB4-22C57DA435A3}"/>
          </ac:spMkLst>
        </pc:spChg>
      </pc:sldChg>
      <pc:sldChg chg="modSp add mod">
        <pc:chgData name="Berry Nieskens" userId="aebe0f73-be2d-4965-a2b3-b32a22422575" providerId="ADAL" clId="{13E00A05-3557-A74E-8C22-DC9743DCCEB9}" dt="2022-09-13T08:49:19.552" v="930" actId="20577"/>
        <pc:sldMkLst>
          <pc:docMk/>
          <pc:sldMk cId="3721757551" sldId="282"/>
        </pc:sldMkLst>
        <pc:spChg chg="mod">
          <ac:chgData name="Berry Nieskens" userId="aebe0f73-be2d-4965-a2b3-b32a22422575" providerId="ADAL" clId="{13E00A05-3557-A74E-8C22-DC9743DCCEB9}" dt="2022-09-13T08:48:32.163" v="813" actId="20577"/>
          <ac:spMkLst>
            <pc:docMk/>
            <pc:sldMk cId="3721757551" sldId="282"/>
            <ac:spMk id="2" creationId="{0FCEF366-3986-3B43-87BD-2A118AFB5F17}"/>
          </ac:spMkLst>
        </pc:spChg>
        <pc:spChg chg="mod">
          <ac:chgData name="Berry Nieskens" userId="aebe0f73-be2d-4965-a2b3-b32a22422575" providerId="ADAL" clId="{13E00A05-3557-A74E-8C22-DC9743DCCEB9}" dt="2022-09-13T08:49:19.552" v="930" actId="20577"/>
          <ac:spMkLst>
            <pc:docMk/>
            <pc:sldMk cId="3721757551" sldId="282"/>
            <ac:spMk id="3" creationId="{BED8CF8C-AEA6-7C49-9BB4-22C57DA435A3}"/>
          </ac:spMkLst>
        </pc:spChg>
      </pc:sldChg>
      <pc:sldChg chg="addSp delSp modSp add mod modAnim">
        <pc:chgData name="Berry Nieskens" userId="aebe0f73-be2d-4965-a2b3-b32a22422575" providerId="ADAL" clId="{13E00A05-3557-A74E-8C22-DC9743DCCEB9}" dt="2022-09-13T13:00:31.017" v="3067" actId="478"/>
        <pc:sldMkLst>
          <pc:docMk/>
          <pc:sldMk cId="2240837039" sldId="283"/>
        </pc:sldMkLst>
        <pc:spChg chg="mod">
          <ac:chgData name="Berry Nieskens" userId="aebe0f73-be2d-4965-a2b3-b32a22422575" providerId="ADAL" clId="{13E00A05-3557-A74E-8C22-DC9743DCCEB9}" dt="2022-09-13T12:35:01.322" v="2607" actId="20577"/>
          <ac:spMkLst>
            <pc:docMk/>
            <pc:sldMk cId="2240837039" sldId="283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35:03.583" v="2608" actId="20577"/>
          <ac:spMkLst>
            <pc:docMk/>
            <pc:sldMk cId="2240837039" sldId="283"/>
            <ac:spMk id="4" creationId="{00000000-0000-0000-0000-000000000000}"/>
          </ac:spMkLst>
        </pc:spChg>
        <pc:spChg chg="del">
          <ac:chgData name="Berry Nieskens" userId="aebe0f73-be2d-4965-a2b3-b32a22422575" providerId="ADAL" clId="{13E00A05-3557-A74E-8C22-DC9743DCCEB9}" dt="2022-09-13T13:00:31.017" v="3067" actId="478"/>
          <ac:spMkLst>
            <pc:docMk/>
            <pc:sldMk cId="2240837039" sldId="283"/>
            <ac:spMk id="5" creationId="{00000000-0000-0000-0000-000000000000}"/>
          </ac:spMkLst>
        </pc:spChg>
        <pc:picChg chg="add mod">
          <ac:chgData name="Berry Nieskens" userId="aebe0f73-be2d-4965-a2b3-b32a22422575" providerId="ADAL" clId="{13E00A05-3557-A74E-8C22-DC9743DCCEB9}" dt="2022-09-13T12:35:24.141" v="2613" actId="14100"/>
          <ac:picMkLst>
            <pc:docMk/>
            <pc:sldMk cId="2240837039" sldId="283"/>
            <ac:picMk id="2" creationId="{9B535D02-56B8-FCC0-7E06-E0966F83640C}"/>
          </ac:picMkLst>
        </pc:picChg>
      </pc:sldChg>
      <pc:sldChg chg="add">
        <pc:chgData name="Berry Nieskens" userId="aebe0f73-be2d-4965-a2b3-b32a22422575" providerId="ADAL" clId="{13E00A05-3557-A74E-8C22-DC9743DCCEB9}" dt="2022-09-13T09:08:52.345" v="934"/>
        <pc:sldMkLst>
          <pc:docMk/>
          <pc:sldMk cId="1301948231" sldId="284"/>
        </pc:sldMkLst>
      </pc:sldChg>
      <pc:sldChg chg="add">
        <pc:chgData name="Berry Nieskens" userId="aebe0f73-be2d-4965-a2b3-b32a22422575" providerId="ADAL" clId="{13E00A05-3557-A74E-8C22-DC9743DCCEB9}" dt="2022-09-13T09:08:53.716" v="935"/>
        <pc:sldMkLst>
          <pc:docMk/>
          <pc:sldMk cId="3717760692" sldId="285"/>
        </pc:sldMkLst>
      </pc:sldChg>
      <pc:sldChg chg="add">
        <pc:chgData name="Berry Nieskens" userId="aebe0f73-be2d-4965-a2b3-b32a22422575" providerId="ADAL" clId="{13E00A05-3557-A74E-8C22-DC9743DCCEB9}" dt="2022-09-13T09:08:54.958" v="936"/>
        <pc:sldMkLst>
          <pc:docMk/>
          <pc:sldMk cId="1128688530" sldId="286"/>
        </pc:sldMkLst>
      </pc:sldChg>
      <pc:sldChg chg="addSp delSp modSp add mod">
        <pc:chgData name="Berry Nieskens" userId="aebe0f73-be2d-4965-a2b3-b32a22422575" providerId="ADAL" clId="{13E00A05-3557-A74E-8C22-DC9743DCCEB9}" dt="2022-09-13T11:48:34.557" v="2218" actId="20577"/>
        <pc:sldMkLst>
          <pc:docMk/>
          <pc:sldMk cId="438148758" sldId="287"/>
        </pc:sldMkLst>
        <pc:spChg chg="mod">
          <ac:chgData name="Berry Nieskens" userId="aebe0f73-be2d-4965-a2b3-b32a22422575" providerId="ADAL" clId="{13E00A05-3557-A74E-8C22-DC9743DCCEB9}" dt="2022-09-13T11:33:39.538" v="1423" actId="20577"/>
          <ac:spMkLst>
            <pc:docMk/>
            <pc:sldMk cId="438148758" sldId="287"/>
            <ac:spMk id="2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1:48:34.557" v="2218" actId="20577"/>
          <ac:spMkLst>
            <pc:docMk/>
            <pc:sldMk cId="438148758" sldId="287"/>
            <ac:spMk id="5" creationId="{00000000-0000-0000-0000-000000000000}"/>
          </ac:spMkLst>
        </pc:spChg>
        <pc:spChg chg="add del mod">
          <ac:chgData name="Berry Nieskens" userId="aebe0f73-be2d-4965-a2b3-b32a22422575" providerId="ADAL" clId="{13E00A05-3557-A74E-8C22-DC9743DCCEB9}" dt="2022-09-13T11:30:40.967" v="1347"/>
          <ac:spMkLst>
            <pc:docMk/>
            <pc:sldMk cId="438148758" sldId="287"/>
            <ac:spMk id="7" creationId="{9B4EA7AF-D13F-0283-07CB-9B2F54376C13}"/>
          </ac:spMkLst>
        </pc:spChg>
        <pc:spChg chg="add mod">
          <ac:chgData name="Berry Nieskens" userId="aebe0f73-be2d-4965-a2b3-b32a22422575" providerId="ADAL" clId="{13E00A05-3557-A74E-8C22-DC9743DCCEB9}" dt="2022-09-13T11:32:17.951" v="1387" actId="1076"/>
          <ac:spMkLst>
            <pc:docMk/>
            <pc:sldMk cId="438148758" sldId="287"/>
            <ac:spMk id="10" creationId="{A9C366D8-7D7B-FFEE-4749-F47B835CF60C}"/>
          </ac:spMkLst>
        </pc:spChg>
        <pc:picChg chg="del">
          <ac:chgData name="Berry Nieskens" userId="aebe0f73-be2d-4965-a2b3-b32a22422575" providerId="ADAL" clId="{13E00A05-3557-A74E-8C22-DC9743DCCEB9}" dt="2022-09-13T11:30:07.335" v="1339" actId="478"/>
          <ac:picMkLst>
            <pc:docMk/>
            <pc:sldMk cId="438148758" sldId="287"/>
            <ac:picMk id="8" creationId="{44C2A933-7D2B-BE42-BF8B-8D5927DF9492}"/>
          </ac:picMkLst>
        </pc:picChg>
        <pc:picChg chg="add del mod">
          <ac:chgData name="Berry Nieskens" userId="aebe0f73-be2d-4965-a2b3-b32a22422575" providerId="ADAL" clId="{13E00A05-3557-A74E-8C22-DC9743DCCEB9}" dt="2022-09-13T11:30:40.967" v="1347"/>
          <ac:picMkLst>
            <pc:docMk/>
            <pc:sldMk cId="438148758" sldId="287"/>
            <ac:picMk id="1026" creationId="{6DEBC4F5-5993-4800-86CD-11836DEAF463}"/>
          </ac:picMkLst>
        </pc:picChg>
        <pc:picChg chg="add mod">
          <ac:chgData name="Berry Nieskens" userId="aebe0f73-be2d-4965-a2b3-b32a22422575" providerId="ADAL" clId="{13E00A05-3557-A74E-8C22-DC9743DCCEB9}" dt="2022-09-13T11:31:15.346" v="1352" actId="14100"/>
          <ac:picMkLst>
            <pc:docMk/>
            <pc:sldMk cId="438148758" sldId="287"/>
            <ac:picMk id="1028" creationId="{A8066AF3-36CA-DCFB-DA5C-4B4120E8A714}"/>
          </ac:picMkLst>
        </pc:picChg>
      </pc:sldChg>
      <pc:sldChg chg="addSp modSp add mod ord modAnim">
        <pc:chgData name="Berry Nieskens" userId="aebe0f73-be2d-4965-a2b3-b32a22422575" providerId="ADAL" clId="{13E00A05-3557-A74E-8C22-DC9743DCCEB9}" dt="2022-09-13T12:59:00.083" v="3052"/>
        <pc:sldMkLst>
          <pc:docMk/>
          <pc:sldMk cId="1099453357" sldId="288"/>
        </pc:sldMkLst>
        <pc:spChg chg="mod">
          <ac:chgData name="Berry Nieskens" userId="aebe0f73-be2d-4965-a2b3-b32a22422575" providerId="ADAL" clId="{13E00A05-3557-A74E-8C22-DC9743DCCEB9}" dt="2022-09-13T11:41:07.024" v="1782" actId="20577"/>
          <ac:spMkLst>
            <pc:docMk/>
            <pc:sldMk cId="1099453357" sldId="288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56:12.412" v="3015" actId="20577"/>
          <ac:spMkLst>
            <pc:docMk/>
            <pc:sldMk cId="1099453357" sldId="288"/>
            <ac:spMk id="4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59:00.083" v="3052"/>
          <ac:spMkLst>
            <pc:docMk/>
            <pc:sldMk cId="1099453357" sldId="288"/>
            <ac:spMk id="5" creationId="{00000000-0000-0000-0000-000000000000}"/>
          </ac:spMkLst>
        </pc:spChg>
        <pc:picChg chg="add mod">
          <ac:chgData name="Berry Nieskens" userId="aebe0f73-be2d-4965-a2b3-b32a22422575" providerId="ADAL" clId="{13E00A05-3557-A74E-8C22-DC9743DCCEB9}" dt="2022-09-13T11:42:22.167" v="1902" actId="14100"/>
          <ac:picMkLst>
            <pc:docMk/>
            <pc:sldMk cId="1099453357" sldId="288"/>
            <ac:picMk id="2" creationId="{F0B5139F-DE44-424B-E72A-E968D7F20E73}"/>
          </ac:picMkLst>
        </pc:picChg>
      </pc:sldChg>
      <pc:sldChg chg="addSp delSp modSp add mod delAnim modNotesTx">
        <pc:chgData name="Berry Nieskens" userId="aebe0f73-be2d-4965-a2b3-b32a22422575" providerId="ADAL" clId="{13E00A05-3557-A74E-8C22-DC9743DCCEB9}" dt="2022-09-13T12:59:18.910" v="3055" actId="478"/>
        <pc:sldMkLst>
          <pc:docMk/>
          <pc:sldMk cId="1614659332" sldId="289"/>
        </pc:sldMkLst>
        <pc:spChg chg="mod">
          <ac:chgData name="Berry Nieskens" userId="aebe0f73-be2d-4965-a2b3-b32a22422575" providerId="ADAL" clId="{13E00A05-3557-A74E-8C22-DC9743DCCEB9}" dt="2022-09-13T11:47:16.297" v="2155" actId="20577"/>
          <ac:spMkLst>
            <pc:docMk/>
            <pc:sldMk cId="1614659332" sldId="289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1:47:19.660" v="2156" actId="20577"/>
          <ac:spMkLst>
            <pc:docMk/>
            <pc:sldMk cId="1614659332" sldId="289"/>
            <ac:spMk id="4" creationId="{00000000-0000-0000-0000-000000000000}"/>
          </ac:spMkLst>
        </pc:spChg>
        <pc:spChg chg="del mod">
          <ac:chgData name="Berry Nieskens" userId="aebe0f73-be2d-4965-a2b3-b32a22422575" providerId="ADAL" clId="{13E00A05-3557-A74E-8C22-DC9743DCCEB9}" dt="2022-09-13T12:59:18.910" v="3055" actId="478"/>
          <ac:spMkLst>
            <pc:docMk/>
            <pc:sldMk cId="1614659332" sldId="289"/>
            <ac:spMk id="5" creationId="{00000000-0000-0000-0000-000000000000}"/>
          </ac:spMkLst>
        </pc:spChg>
        <pc:picChg chg="del">
          <ac:chgData name="Berry Nieskens" userId="aebe0f73-be2d-4965-a2b3-b32a22422575" providerId="ADAL" clId="{13E00A05-3557-A74E-8C22-DC9743DCCEB9}" dt="2022-09-13T11:43:53.952" v="1912" actId="478"/>
          <ac:picMkLst>
            <pc:docMk/>
            <pc:sldMk cId="1614659332" sldId="289"/>
            <ac:picMk id="2" creationId="{F0B5139F-DE44-424B-E72A-E968D7F20E73}"/>
          </ac:picMkLst>
        </pc:picChg>
        <pc:picChg chg="add mod modCrop">
          <ac:chgData name="Berry Nieskens" userId="aebe0f73-be2d-4965-a2b3-b32a22422575" providerId="ADAL" clId="{13E00A05-3557-A74E-8C22-DC9743DCCEB9}" dt="2022-09-13T12:03:28.899" v="2396" actId="1035"/>
          <ac:picMkLst>
            <pc:docMk/>
            <pc:sldMk cId="1614659332" sldId="289"/>
            <ac:picMk id="6" creationId="{69F63EF7-A222-C617-407F-17F1B1BFE833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01:58.134" v="2375" actId="1038"/>
        <pc:sldMkLst>
          <pc:docMk/>
          <pc:sldMk cId="669086115" sldId="290"/>
        </pc:sldMkLst>
        <pc:spChg chg="mod">
          <ac:chgData name="Berry Nieskens" userId="aebe0f73-be2d-4965-a2b3-b32a22422575" providerId="ADAL" clId="{13E00A05-3557-A74E-8C22-DC9743DCCEB9}" dt="2022-09-13T12:00:29.063" v="2288" actId="20577"/>
          <ac:spMkLst>
            <pc:docMk/>
            <pc:sldMk cId="669086115" sldId="290"/>
            <ac:spMk id="2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00:30.729" v="2290" actId="27636"/>
          <ac:spMkLst>
            <pc:docMk/>
            <pc:sldMk cId="669086115" sldId="290"/>
            <ac:spMk id="5" creationId="{00000000-0000-0000-0000-000000000000}"/>
          </ac:spMkLst>
        </pc:spChg>
        <pc:picChg chg="add mod modCrop">
          <ac:chgData name="Berry Nieskens" userId="aebe0f73-be2d-4965-a2b3-b32a22422575" providerId="ADAL" clId="{13E00A05-3557-A74E-8C22-DC9743DCCEB9}" dt="2022-09-13T12:01:58.134" v="2375" actId="1038"/>
          <ac:picMkLst>
            <pc:docMk/>
            <pc:sldMk cId="669086115" sldId="290"/>
            <ac:picMk id="6" creationId="{5D4C8157-B015-198F-530E-BB789EEFD11F}"/>
          </ac:picMkLst>
        </pc:picChg>
        <pc:picChg chg="del">
          <ac:chgData name="Berry Nieskens" userId="aebe0f73-be2d-4965-a2b3-b32a22422575" providerId="ADAL" clId="{13E00A05-3557-A74E-8C22-DC9743DCCEB9}" dt="2022-09-13T12:00:25.094" v="2287" actId="478"/>
          <ac:picMkLst>
            <pc:docMk/>
            <pc:sldMk cId="669086115" sldId="290"/>
            <ac:picMk id="1028" creationId="{A8066AF3-36CA-DCFB-DA5C-4B4120E8A714}"/>
          </ac:picMkLst>
        </pc:picChg>
      </pc:sldChg>
      <pc:sldChg chg="addSp delSp modSp new mod">
        <pc:chgData name="Berry Nieskens" userId="aebe0f73-be2d-4965-a2b3-b32a22422575" providerId="ADAL" clId="{13E00A05-3557-A74E-8C22-DC9743DCCEB9}" dt="2022-09-13T12:59:28.418" v="3056" actId="478"/>
        <pc:sldMkLst>
          <pc:docMk/>
          <pc:sldMk cId="3723327513" sldId="291"/>
        </pc:sldMkLst>
        <pc:spChg chg="del mod">
          <ac:chgData name="Berry Nieskens" userId="aebe0f73-be2d-4965-a2b3-b32a22422575" providerId="ADAL" clId="{13E00A05-3557-A74E-8C22-DC9743DCCEB9}" dt="2022-09-13T12:59:28.418" v="3056" actId="478"/>
          <ac:spMkLst>
            <pc:docMk/>
            <pc:sldMk cId="3723327513" sldId="291"/>
            <ac:spMk id="2" creationId="{328C7D6D-0017-D51C-6F7F-BF3EF6B70397}"/>
          </ac:spMkLst>
        </pc:spChg>
        <pc:picChg chg="add mod">
          <ac:chgData name="Berry Nieskens" userId="aebe0f73-be2d-4965-a2b3-b32a22422575" providerId="ADAL" clId="{13E00A05-3557-A74E-8C22-DC9743DCCEB9}" dt="2022-09-13T12:05:35.426" v="2399"/>
          <ac:picMkLst>
            <pc:docMk/>
            <pc:sldMk cId="3723327513" sldId="291"/>
            <ac:picMk id="6" creationId="{D8C976A3-850E-0027-ECF1-0881F9F6DCF9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59:31.531" v="3057" actId="478"/>
        <pc:sldMkLst>
          <pc:docMk/>
          <pc:sldMk cId="2656977734" sldId="292"/>
        </pc:sldMkLst>
        <pc:spChg chg="del">
          <ac:chgData name="Berry Nieskens" userId="aebe0f73-be2d-4965-a2b3-b32a22422575" providerId="ADAL" clId="{13E00A05-3557-A74E-8C22-DC9743DCCEB9}" dt="2022-09-13T12:59:31.531" v="3057" actId="478"/>
          <ac:spMkLst>
            <pc:docMk/>
            <pc:sldMk cId="2656977734" sldId="292"/>
            <ac:spMk id="2" creationId="{328C7D6D-0017-D51C-6F7F-BF3EF6B70397}"/>
          </ac:spMkLst>
        </pc:spChg>
        <pc:picChg chg="add mod">
          <ac:chgData name="Berry Nieskens" userId="aebe0f73-be2d-4965-a2b3-b32a22422575" providerId="ADAL" clId="{13E00A05-3557-A74E-8C22-DC9743DCCEB9}" dt="2022-09-13T12:06:05.425" v="2402"/>
          <ac:picMkLst>
            <pc:docMk/>
            <pc:sldMk cId="2656977734" sldId="292"/>
            <ac:picMk id="7" creationId="{81AB785C-9DA5-D35A-A867-A8F58D714724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59:35.887" v="3059" actId="478"/>
        <pc:sldMkLst>
          <pc:docMk/>
          <pc:sldMk cId="2169989500" sldId="293"/>
        </pc:sldMkLst>
        <pc:spChg chg="del mod">
          <ac:chgData name="Berry Nieskens" userId="aebe0f73-be2d-4965-a2b3-b32a22422575" providerId="ADAL" clId="{13E00A05-3557-A74E-8C22-DC9743DCCEB9}" dt="2022-09-13T12:59:35.887" v="3059" actId="478"/>
          <ac:spMkLst>
            <pc:docMk/>
            <pc:sldMk cId="2169989500" sldId="293"/>
            <ac:spMk id="2" creationId="{328C7D6D-0017-D51C-6F7F-BF3EF6B70397}"/>
          </ac:spMkLst>
        </pc:spChg>
        <pc:picChg chg="add mod">
          <ac:chgData name="Berry Nieskens" userId="aebe0f73-be2d-4965-a2b3-b32a22422575" providerId="ADAL" clId="{13E00A05-3557-A74E-8C22-DC9743DCCEB9}" dt="2022-09-13T12:06:47.800" v="2403"/>
          <ac:picMkLst>
            <pc:docMk/>
            <pc:sldMk cId="2169989500" sldId="293"/>
            <ac:picMk id="7" creationId="{7298F55F-B922-9714-02A0-AD10845B4B2D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59:45.216" v="3062" actId="478"/>
        <pc:sldMkLst>
          <pc:docMk/>
          <pc:sldMk cId="612788322" sldId="294"/>
        </pc:sldMkLst>
        <pc:spChg chg="del">
          <ac:chgData name="Berry Nieskens" userId="aebe0f73-be2d-4965-a2b3-b32a22422575" providerId="ADAL" clId="{13E00A05-3557-A74E-8C22-DC9743DCCEB9}" dt="2022-09-13T12:59:45.216" v="3062" actId="478"/>
          <ac:spMkLst>
            <pc:docMk/>
            <pc:sldMk cId="612788322" sldId="294"/>
            <ac:spMk id="2" creationId="{328C7D6D-0017-D51C-6F7F-BF3EF6B70397}"/>
          </ac:spMkLst>
        </pc:spChg>
        <pc:picChg chg="add del mod">
          <ac:chgData name="Berry Nieskens" userId="aebe0f73-be2d-4965-a2b3-b32a22422575" providerId="ADAL" clId="{13E00A05-3557-A74E-8C22-DC9743DCCEB9}" dt="2022-09-13T12:07:12.618" v="2406"/>
          <ac:picMkLst>
            <pc:docMk/>
            <pc:sldMk cId="612788322" sldId="294"/>
            <ac:picMk id="8" creationId="{ED817C37-921D-3ED0-C2A7-15DAC32EEF56}"/>
          </ac:picMkLst>
        </pc:picChg>
        <pc:picChg chg="add del mod">
          <ac:chgData name="Berry Nieskens" userId="aebe0f73-be2d-4965-a2b3-b32a22422575" providerId="ADAL" clId="{13E00A05-3557-A74E-8C22-DC9743DCCEB9}" dt="2022-09-13T12:59:41.579" v="3061" actId="478"/>
          <ac:picMkLst>
            <pc:docMk/>
            <pc:sldMk cId="612788322" sldId="294"/>
            <ac:picMk id="9" creationId="{0A84AFB8-88A9-44B7-00A3-AE239103B97D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59:49.108" v="3063" actId="478"/>
        <pc:sldMkLst>
          <pc:docMk/>
          <pc:sldMk cId="2563609001" sldId="295"/>
        </pc:sldMkLst>
        <pc:spChg chg="del">
          <ac:chgData name="Berry Nieskens" userId="aebe0f73-be2d-4965-a2b3-b32a22422575" providerId="ADAL" clId="{13E00A05-3557-A74E-8C22-DC9743DCCEB9}" dt="2022-09-13T12:59:49.108" v="3063" actId="478"/>
          <ac:spMkLst>
            <pc:docMk/>
            <pc:sldMk cId="2563609001" sldId="295"/>
            <ac:spMk id="2" creationId="{328C7D6D-0017-D51C-6F7F-BF3EF6B70397}"/>
          </ac:spMkLst>
        </pc:spChg>
        <pc:picChg chg="add mod">
          <ac:chgData name="Berry Nieskens" userId="aebe0f73-be2d-4965-a2b3-b32a22422575" providerId="ADAL" clId="{13E00A05-3557-A74E-8C22-DC9743DCCEB9}" dt="2022-09-13T12:09:50.016" v="2480" actId="1037"/>
          <ac:picMkLst>
            <pc:docMk/>
            <pc:sldMk cId="2563609001" sldId="295"/>
            <ac:picMk id="8" creationId="{8D7DB6C9-5FF1-1ACE-4055-695269C91CD6}"/>
          </ac:picMkLst>
        </pc:picChg>
      </pc:sldChg>
      <pc:sldChg chg="addSp delSp modSp add mod ord delAnim">
        <pc:chgData name="Berry Nieskens" userId="aebe0f73-be2d-4965-a2b3-b32a22422575" providerId="ADAL" clId="{13E00A05-3557-A74E-8C22-DC9743DCCEB9}" dt="2022-09-13T12:59:56.176" v="3064" actId="478"/>
        <pc:sldMkLst>
          <pc:docMk/>
          <pc:sldMk cId="3940149325" sldId="296"/>
        </pc:sldMkLst>
        <pc:spChg chg="mod">
          <ac:chgData name="Berry Nieskens" userId="aebe0f73-be2d-4965-a2b3-b32a22422575" providerId="ADAL" clId="{13E00A05-3557-A74E-8C22-DC9743DCCEB9}" dt="2022-09-13T12:15:07.938" v="2505" actId="20577"/>
          <ac:spMkLst>
            <pc:docMk/>
            <pc:sldMk cId="3940149325" sldId="296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15:01.944" v="2484" actId="20577"/>
          <ac:spMkLst>
            <pc:docMk/>
            <pc:sldMk cId="3940149325" sldId="296"/>
            <ac:spMk id="4" creationId="{00000000-0000-0000-0000-000000000000}"/>
          </ac:spMkLst>
        </pc:spChg>
        <pc:spChg chg="del mod">
          <ac:chgData name="Berry Nieskens" userId="aebe0f73-be2d-4965-a2b3-b32a22422575" providerId="ADAL" clId="{13E00A05-3557-A74E-8C22-DC9743DCCEB9}" dt="2022-09-13T12:59:56.176" v="3064" actId="478"/>
          <ac:spMkLst>
            <pc:docMk/>
            <pc:sldMk cId="3940149325" sldId="296"/>
            <ac:spMk id="5" creationId="{00000000-0000-0000-0000-000000000000}"/>
          </ac:spMkLst>
        </pc:spChg>
        <pc:spChg chg="add mod">
          <ac:chgData name="Berry Nieskens" userId="aebe0f73-be2d-4965-a2b3-b32a22422575" providerId="ADAL" clId="{13E00A05-3557-A74E-8C22-DC9743DCCEB9}" dt="2022-09-13T12:16:23.219" v="2531" actId="1076"/>
          <ac:spMkLst>
            <pc:docMk/>
            <pc:sldMk cId="3940149325" sldId="296"/>
            <ac:spMk id="6" creationId="{F815E27D-E3F9-A4D0-FDAF-10A30BF2A6E9}"/>
          </ac:spMkLst>
        </pc:spChg>
        <pc:picChg chg="del">
          <ac:chgData name="Berry Nieskens" userId="aebe0f73-be2d-4965-a2b3-b32a22422575" providerId="ADAL" clId="{13E00A05-3557-A74E-8C22-DC9743DCCEB9}" dt="2022-09-13T12:15:00.098" v="2483" actId="478"/>
          <ac:picMkLst>
            <pc:docMk/>
            <pc:sldMk cId="3940149325" sldId="296"/>
            <ac:picMk id="2" creationId="{F0B5139F-DE44-424B-E72A-E968D7F20E73}"/>
          </ac:picMkLst>
        </pc:picChg>
        <pc:picChg chg="add mod">
          <ac:chgData name="Berry Nieskens" userId="aebe0f73-be2d-4965-a2b3-b32a22422575" providerId="ADAL" clId="{13E00A05-3557-A74E-8C22-DC9743DCCEB9}" dt="2022-09-13T12:15:18.533" v="2508" actId="1076"/>
          <ac:picMkLst>
            <pc:docMk/>
            <pc:sldMk cId="3940149325" sldId="296"/>
            <ac:picMk id="4098" creationId="{BE5DB383-4C3F-17CE-48B9-71990EF03678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3:00:10.166" v="3065" actId="478"/>
        <pc:sldMkLst>
          <pc:docMk/>
          <pc:sldMk cId="614733400" sldId="297"/>
        </pc:sldMkLst>
        <pc:spChg chg="mod">
          <ac:chgData name="Berry Nieskens" userId="aebe0f73-be2d-4965-a2b3-b32a22422575" providerId="ADAL" clId="{13E00A05-3557-A74E-8C22-DC9743DCCEB9}" dt="2022-09-13T12:18:48.480" v="2544" actId="20577"/>
          <ac:spMkLst>
            <pc:docMk/>
            <pc:sldMk cId="614733400" sldId="297"/>
            <ac:spMk id="3" creationId="{00000000-0000-0000-0000-000000000000}"/>
          </ac:spMkLst>
        </pc:spChg>
        <pc:spChg chg="del">
          <ac:chgData name="Berry Nieskens" userId="aebe0f73-be2d-4965-a2b3-b32a22422575" providerId="ADAL" clId="{13E00A05-3557-A74E-8C22-DC9743DCCEB9}" dt="2022-09-13T13:00:10.166" v="3065" actId="478"/>
          <ac:spMkLst>
            <pc:docMk/>
            <pc:sldMk cId="614733400" sldId="297"/>
            <ac:spMk id="5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24:17.865" v="2600" actId="1076"/>
          <ac:spMkLst>
            <pc:docMk/>
            <pc:sldMk cId="614733400" sldId="297"/>
            <ac:spMk id="6" creationId="{F815E27D-E3F9-A4D0-FDAF-10A30BF2A6E9}"/>
          </ac:spMkLst>
        </pc:spChg>
        <pc:picChg chg="add mod">
          <ac:chgData name="Berry Nieskens" userId="aebe0f73-be2d-4965-a2b3-b32a22422575" providerId="ADAL" clId="{13E00A05-3557-A74E-8C22-DC9743DCCEB9}" dt="2022-09-13T12:24:12.228" v="2599" actId="1076"/>
          <ac:picMkLst>
            <pc:docMk/>
            <pc:sldMk cId="614733400" sldId="297"/>
            <ac:picMk id="2" creationId="{A154755B-C7FD-AAD3-F26A-A3FD6D752785}"/>
          </ac:picMkLst>
        </pc:picChg>
        <pc:picChg chg="del">
          <ac:chgData name="Berry Nieskens" userId="aebe0f73-be2d-4965-a2b3-b32a22422575" providerId="ADAL" clId="{13E00A05-3557-A74E-8C22-DC9743DCCEB9}" dt="2022-09-13T12:18:36.455" v="2533" actId="478"/>
          <ac:picMkLst>
            <pc:docMk/>
            <pc:sldMk cId="614733400" sldId="297"/>
            <ac:picMk id="4098" creationId="{BE5DB383-4C3F-17CE-48B9-71990EF03678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23:03.392" v="2579" actId="1076"/>
        <pc:sldMkLst>
          <pc:docMk/>
          <pc:sldMk cId="3652482898" sldId="298"/>
        </pc:sldMkLst>
        <pc:spChg chg="mod">
          <ac:chgData name="Berry Nieskens" userId="aebe0f73-be2d-4965-a2b3-b32a22422575" providerId="ADAL" clId="{13E00A05-3557-A74E-8C22-DC9743DCCEB9}" dt="2022-09-13T12:19:22.994" v="2555" actId="20577"/>
          <ac:spMkLst>
            <pc:docMk/>
            <pc:sldMk cId="3652482898" sldId="298"/>
            <ac:spMk id="3" creationId="{00000000-0000-0000-0000-000000000000}"/>
          </ac:spMkLst>
        </pc:spChg>
        <pc:spChg chg="del">
          <ac:chgData name="Berry Nieskens" userId="aebe0f73-be2d-4965-a2b3-b32a22422575" providerId="ADAL" clId="{13E00A05-3557-A74E-8C22-DC9743DCCEB9}" dt="2022-09-13T12:20:53.960" v="2565" actId="478"/>
          <ac:spMkLst>
            <pc:docMk/>
            <pc:sldMk cId="3652482898" sldId="298"/>
            <ac:spMk id="6" creationId="{F815E27D-E3F9-A4D0-FDAF-10A30BF2A6E9}"/>
          </ac:spMkLst>
        </pc:spChg>
        <pc:picChg chg="del">
          <ac:chgData name="Berry Nieskens" userId="aebe0f73-be2d-4965-a2b3-b32a22422575" providerId="ADAL" clId="{13E00A05-3557-A74E-8C22-DC9743DCCEB9}" dt="2022-09-13T12:19:24.603" v="2556" actId="478"/>
          <ac:picMkLst>
            <pc:docMk/>
            <pc:sldMk cId="3652482898" sldId="298"/>
            <ac:picMk id="4098" creationId="{BE5DB383-4C3F-17CE-48B9-71990EF03678}"/>
          </ac:picMkLst>
        </pc:picChg>
        <pc:picChg chg="add mod">
          <ac:chgData name="Berry Nieskens" userId="aebe0f73-be2d-4965-a2b3-b32a22422575" providerId="ADAL" clId="{13E00A05-3557-A74E-8C22-DC9743DCCEB9}" dt="2022-09-13T12:22:38.282" v="2571" actId="1076"/>
          <ac:picMkLst>
            <pc:docMk/>
            <pc:sldMk cId="3652482898" sldId="298"/>
            <ac:picMk id="7170" creationId="{1E501762-EFA3-5F8B-EF36-D0D8E628A700}"/>
          </ac:picMkLst>
        </pc:picChg>
        <pc:picChg chg="add mod">
          <ac:chgData name="Berry Nieskens" userId="aebe0f73-be2d-4965-a2b3-b32a22422575" providerId="ADAL" clId="{13E00A05-3557-A74E-8C22-DC9743DCCEB9}" dt="2022-09-13T12:22:59.477" v="2578" actId="1076"/>
          <ac:picMkLst>
            <pc:docMk/>
            <pc:sldMk cId="3652482898" sldId="298"/>
            <ac:picMk id="7172" creationId="{816C5393-EAB8-D5FE-9519-D97F83ED4AC0}"/>
          </ac:picMkLst>
        </pc:picChg>
        <pc:picChg chg="add mod">
          <ac:chgData name="Berry Nieskens" userId="aebe0f73-be2d-4965-a2b3-b32a22422575" providerId="ADAL" clId="{13E00A05-3557-A74E-8C22-DC9743DCCEB9}" dt="2022-09-13T12:22:58.408" v="2577" actId="1076"/>
          <ac:picMkLst>
            <pc:docMk/>
            <pc:sldMk cId="3652482898" sldId="298"/>
            <ac:picMk id="7174" creationId="{0DDFFE62-929E-4251-2EBB-64644820E22D}"/>
          </ac:picMkLst>
        </pc:picChg>
        <pc:picChg chg="add mod">
          <ac:chgData name="Berry Nieskens" userId="aebe0f73-be2d-4965-a2b3-b32a22422575" providerId="ADAL" clId="{13E00A05-3557-A74E-8C22-DC9743DCCEB9}" dt="2022-09-13T12:23:03.392" v="2579" actId="1076"/>
          <ac:picMkLst>
            <pc:docMk/>
            <pc:sldMk cId="3652482898" sldId="298"/>
            <ac:picMk id="7176" creationId="{733183AD-37E5-E7F3-C5B0-AF35E74AB41A}"/>
          </ac:picMkLst>
        </pc:picChg>
      </pc:sldChg>
      <pc:sldChg chg="addSp delSp modSp add mod delAnim">
        <pc:chgData name="Berry Nieskens" userId="aebe0f73-be2d-4965-a2b3-b32a22422575" providerId="ADAL" clId="{13E00A05-3557-A74E-8C22-DC9743DCCEB9}" dt="2022-09-13T12:38:56.916" v="2712" actId="1076"/>
        <pc:sldMkLst>
          <pc:docMk/>
          <pc:sldMk cId="276088291" sldId="299"/>
        </pc:sldMkLst>
        <pc:spChg chg="mod">
          <ac:chgData name="Berry Nieskens" userId="aebe0f73-be2d-4965-a2b3-b32a22422575" providerId="ADAL" clId="{13E00A05-3557-A74E-8C22-DC9743DCCEB9}" dt="2022-09-13T12:37:32.490" v="2627" actId="20577"/>
          <ac:spMkLst>
            <pc:docMk/>
            <pc:sldMk cId="276088291" sldId="299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2:38:37.929" v="2710" actId="20577"/>
          <ac:spMkLst>
            <pc:docMk/>
            <pc:sldMk cId="276088291" sldId="299"/>
            <ac:spMk id="4" creationId="{00000000-0000-0000-0000-000000000000}"/>
          </ac:spMkLst>
        </pc:spChg>
        <pc:picChg chg="del">
          <ac:chgData name="Berry Nieskens" userId="aebe0f73-be2d-4965-a2b3-b32a22422575" providerId="ADAL" clId="{13E00A05-3557-A74E-8C22-DC9743DCCEB9}" dt="2022-09-13T12:37:28.725" v="2615" actId="478"/>
          <ac:picMkLst>
            <pc:docMk/>
            <pc:sldMk cId="276088291" sldId="299"/>
            <ac:picMk id="2" creationId="{9B535D02-56B8-FCC0-7E06-E0966F83640C}"/>
          </ac:picMkLst>
        </pc:picChg>
        <pc:picChg chg="add mod">
          <ac:chgData name="Berry Nieskens" userId="aebe0f73-be2d-4965-a2b3-b32a22422575" providerId="ADAL" clId="{13E00A05-3557-A74E-8C22-DC9743DCCEB9}" dt="2022-09-13T12:38:56.916" v="2712" actId="1076"/>
          <ac:picMkLst>
            <pc:docMk/>
            <pc:sldMk cId="276088291" sldId="299"/>
            <ac:picMk id="6" creationId="{AFB724B2-834A-428F-474A-363177B80E95}"/>
          </ac:picMkLst>
        </pc:picChg>
      </pc:sldChg>
      <pc:sldChg chg="addSp delSp modSp add mod modAnim">
        <pc:chgData name="Berry Nieskens" userId="aebe0f73-be2d-4965-a2b3-b32a22422575" providerId="ADAL" clId="{13E00A05-3557-A74E-8C22-DC9743DCCEB9}" dt="2022-09-13T12:46:46.999" v="2855" actId="20577"/>
        <pc:sldMkLst>
          <pc:docMk/>
          <pc:sldMk cId="4234709692" sldId="300"/>
        </pc:sldMkLst>
        <pc:spChg chg="mod">
          <ac:chgData name="Berry Nieskens" userId="aebe0f73-be2d-4965-a2b3-b32a22422575" providerId="ADAL" clId="{13E00A05-3557-A74E-8C22-DC9743DCCEB9}" dt="2022-09-13T12:46:46.999" v="2855" actId="20577"/>
          <ac:spMkLst>
            <pc:docMk/>
            <pc:sldMk cId="4234709692" sldId="300"/>
            <ac:spMk id="3" creationId="{00000000-0000-0000-0000-000000000000}"/>
          </ac:spMkLst>
        </pc:spChg>
        <pc:spChg chg="del mod">
          <ac:chgData name="Berry Nieskens" userId="aebe0f73-be2d-4965-a2b3-b32a22422575" providerId="ADAL" clId="{13E00A05-3557-A74E-8C22-DC9743DCCEB9}" dt="2022-09-13T12:46:33.809" v="2822" actId="478"/>
          <ac:spMkLst>
            <pc:docMk/>
            <pc:sldMk cId="4234709692" sldId="300"/>
            <ac:spMk id="4" creationId="{00000000-0000-0000-0000-000000000000}"/>
          </ac:spMkLst>
        </pc:spChg>
        <pc:spChg chg="add mod">
          <ac:chgData name="Berry Nieskens" userId="aebe0f73-be2d-4965-a2b3-b32a22422575" providerId="ADAL" clId="{13E00A05-3557-A74E-8C22-DC9743DCCEB9}" dt="2022-09-13T12:46:33.809" v="2822" actId="478"/>
          <ac:spMkLst>
            <pc:docMk/>
            <pc:sldMk cId="4234709692" sldId="300"/>
            <ac:spMk id="10" creationId="{4BA01451-96FE-4114-CD56-3E15DD2D9E8C}"/>
          </ac:spMkLst>
        </pc:spChg>
        <pc:picChg chg="add del mod">
          <ac:chgData name="Berry Nieskens" userId="aebe0f73-be2d-4965-a2b3-b32a22422575" providerId="ADAL" clId="{13E00A05-3557-A74E-8C22-DC9743DCCEB9}" dt="2022-09-13T12:46:09.943" v="2817" actId="478"/>
          <ac:picMkLst>
            <pc:docMk/>
            <pc:sldMk cId="4234709692" sldId="300"/>
            <ac:picMk id="2" creationId="{E41775E8-A36A-DD34-8D7B-020E1B3CED6B}"/>
          </ac:picMkLst>
        </pc:picChg>
        <pc:picChg chg="del">
          <ac:chgData name="Berry Nieskens" userId="aebe0f73-be2d-4965-a2b3-b32a22422575" providerId="ADAL" clId="{13E00A05-3557-A74E-8C22-DC9743DCCEB9}" dt="2022-09-13T12:41:07.930" v="2736" actId="478"/>
          <ac:picMkLst>
            <pc:docMk/>
            <pc:sldMk cId="4234709692" sldId="300"/>
            <ac:picMk id="6" creationId="{AFB724B2-834A-428F-474A-363177B80E95}"/>
          </ac:picMkLst>
        </pc:picChg>
        <pc:picChg chg="add mod">
          <ac:chgData name="Berry Nieskens" userId="aebe0f73-be2d-4965-a2b3-b32a22422575" providerId="ADAL" clId="{13E00A05-3557-A74E-8C22-DC9743DCCEB9}" dt="2022-09-13T12:46:31.302" v="2821" actId="14100"/>
          <ac:picMkLst>
            <pc:docMk/>
            <pc:sldMk cId="4234709692" sldId="300"/>
            <ac:picMk id="8" creationId="{D095C25C-A90A-60C8-0E5F-99CEB93B9110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2:55:21.810" v="2964" actId="1036"/>
        <pc:sldMkLst>
          <pc:docMk/>
          <pc:sldMk cId="2093946801" sldId="301"/>
        </pc:sldMkLst>
        <pc:spChg chg="mod">
          <ac:chgData name="Berry Nieskens" userId="aebe0f73-be2d-4965-a2b3-b32a22422575" providerId="ADAL" clId="{13E00A05-3557-A74E-8C22-DC9743DCCEB9}" dt="2022-09-13T12:53:01.919" v="2874" actId="20577"/>
          <ac:spMkLst>
            <pc:docMk/>
            <pc:sldMk cId="2093946801" sldId="301"/>
            <ac:spMk id="3" creationId="{00000000-0000-0000-0000-000000000000}"/>
          </ac:spMkLst>
        </pc:spChg>
        <pc:spChg chg="del mod">
          <ac:chgData name="Berry Nieskens" userId="aebe0f73-be2d-4965-a2b3-b32a22422575" providerId="ADAL" clId="{13E00A05-3557-A74E-8C22-DC9743DCCEB9}" dt="2022-09-13T12:54:11.481" v="2884" actId="478"/>
          <ac:spMkLst>
            <pc:docMk/>
            <pc:sldMk cId="2093946801" sldId="301"/>
            <ac:spMk id="4" creationId="{00000000-0000-0000-0000-000000000000}"/>
          </ac:spMkLst>
        </pc:spChg>
        <pc:spChg chg="add del mod">
          <ac:chgData name="Berry Nieskens" userId="aebe0f73-be2d-4965-a2b3-b32a22422575" providerId="ADAL" clId="{13E00A05-3557-A74E-8C22-DC9743DCCEB9}" dt="2022-09-13T12:54:04.126" v="2881"/>
          <ac:spMkLst>
            <pc:docMk/>
            <pc:sldMk cId="2093946801" sldId="301"/>
            <ac:spMk id="6" creationId="{5D167976-2C44-7B6F-6F76-F2E0236FA999}"/>
          </ac:spMkLst>
        </pc:spChg>
        <pc:spChg chg="add mod">
          <ac:chgData name="Berry Nieskens" userId="aebe0f73-be2d-4965-a2b3-b32a22422575" providerId="ADAL" clId="{13E00A05-3557-A74E-8C22-DC9743DCCEB9}" dt="2022-09-13T12:55:08.064" v="2949" actId="20577"/>
          <ac:spMkLst>
            <pc:docMk/>
            <pc:sldMk cId="2093946801" sldId="301"/>
            <ac:spMk id="9" creationId="{E0521DB1-A8EB-9870-C8C6-B8ECEB4BE454}"/>
          </ac:spMkLst>
        </pc:spChg>
        <pc:picChg chg="mod">
          <ac:chgData name="Berry Nieskens" userId="aebe0f73-be2d-4965-a2b3-b32a22422575" providerId="ADAL" clId="{13E00A05-3557-A74E-8C22-DC9743DCCEB9}" dt="2022-09-13T12:55:21.810" v="2964" actId="1036"/>
          <ac:picMkLst>
            <pc:docMk/>
            <pc:sldMk cId="2093946801" sldId="301"/>
            <ac:picMk id="2" creationId="{E41775E8-A36A-DD34-8D7B-020E1B3CED6B}"/>
          </ac:picMkLst>
        </pc:picChg>
      </pc:sldChg>
      <pc:sldChg chg="addSp delSp modSp add mod delAnim">
        <pc:chgData name="Berry Nieskens" userId="aebe0f73-be2d-4965-a2b3-b32a22422575" providerId="ADAL" clId="{13E00A05-3557-A74E-8C22-DC9743DCCEB9}" dt="2022-09-13T12:52:39.139" v="2868" actId="1076"/>
        <pc:sldMkLst>
          <pc:docMk/>
          <pc:sldMk cId="3736539774" sldId="302"/>
        </pc:sldMkLst>
        <pc:picChg chg="del">
          <ac:chgData name="Berry Nieskens" userId="aebe0f73-be2d-4965-a2b3-b32a22422575" providerId="ADAL" clId="{13E00A05-3557-A74E-8C22-DC9743DCCEB9}" dt="2022-09-13T12:50:14.339" v="2857" actId="478"/>
          <ac:picMkLst>
            <pc:docMk/>
            <pc:sldMk cId="3736539774" sldId="302"/>
            <ac:picMk id="2" creationId="{9B535D02-56B8-FCC0-7E06-E0966F83640C}"/>
          </ac:picMkLst>
        </pc:picChg>
        <pc:picChg chg="add del mod">
          <ac:chgData name="Berry Nieskens" userId="aebe0f73-be2d-4965-a2b3-b32a22422575" providerId="ADAL" clId="{13E00A05-3557-A74E-8C22-DC9743DCCEB9}" dt="2022-09-13T12:52:16.445" v="2863" actId="478"/>
          <ac:picMkLst>
            <pc:docMk/>
            <pc:sldMk cId="3736539774" sldId="302"/>
            <ac:picMk id="6" creationId="{DA1AF78E-6719-E04F-6263-8658F2E3FF1E}"/>
          </ac:picMkLst>
        </pc:picChg>
        <pc:picChg chg="add mod">
          <ac:chgData name="Berry Nieskens" userId="aebe0f73-be2d-4965-a2b3-b32a22422575" providerId="ADAL" clId="{13E00A05-3557-A74E-8C22-DC9743DCCEB9}" dt="2022-09-13T12:52:39.139" v="2868" actId="1076"/>
          <ac:picMkLst>
            <pc:docMk/>
            <pc:sldMk cId="3736539774" sldId="302"/>
            <ac:picMk id="8" creationId="{3DF1FC32-67EF-F66E-3C09-623166292DA6}"/>
          </ac:picMkLst>
        </pc:picChg>
      </pc:sldChg>
      <pc:sldChg chg="addSp modSp new ord">
        <pc:chgData name="Berry Nieskens" userId="aebe0f73-be2d-4965-a2b3-b32a22422575" providerId="ADAL" clId="{13E00A05-3557-A74E-8C22-DC9743DCCEB9}" dt="2022-09-13T13:00:19.467" v="3066" actId="20578"/>
        <pc:sldMkLst>
          <pc:docMk/>
          <pc:sldMk cId="3782958833" sldId="303"/>
        </pc:sldMkLst>
        <pc:picChg chg="add mod">
          <ac:chgData name="Berry Nieskens" userId="aebe0f73-be2d-4965-a2b3-b32a22422575" providerId="ADAL" clId="{13E00A05-3557-A74E-8C22-DC9743DCCEB9}" dt="2022-09-13T12:58:04.907" v="3020" actId="1076"/>
          <ac:picMkLst>
            <pc:docMk/>
            <pc:sldMk cId="3782958833" sldId="303"/>
            <ac:picMk id="8194" creationId="{32FD677C-9487-E97A-E986-452E9A76D6B0}"/>
          </ac:picMkLst>
        </pc:picChg>
      </pc:sldChg>
      <pc:sldChg chg="addSp delSp modSp add mod">
        <pc:chgData name="Berry Nieskens" userId="aebe0f73-be2d-4965-a2b3-b32a22422575" providerId="ADAL" clId="{13E00A05-3557-A74E-8C22-DC9743DCCEB9}" dt="2022-09-13T13:09:26.503" v="3187" actId="20577"/>
        <pc:sldMkLst>
          <pc:docMk/>
          <pc:sldMk cId="3818057697" sldId="304"/>
        </pc:sldMkLst>
        <pc:spChg chg="mod">
          <ac:chgData name="Berry Nieskens" userId="aebe0f73-be2d-4965-a2b3-b32a22422575" providerId="ADAL" clId="{13E00A05-3557-A74E-8C22-DC9743DCCEB9}" dt="2022-09-13T13:03:06.996" v="3095" actId="20577"/>
          <ac:spMkLst>
            <pc:docMk/>
            <pc:sldMk cId="3818057697" sldId="304"/>
            <ac:spMk id="3" creationId="{00000000-0000-0000-0000-000000000000}"/>
          </ac:spMkLst>
        </pc:spChg>
        <pc:spChg chg="mod">
          <ac:chgData name="Berry Nieskens" userId="aebe0f73-be2d-4965-a2b3-b32a22422575" providerId="ADAL" clId="{13E00A05-3557-A74E-8C22-DC9743DCCEB9}" dt="2022-09-13T13:09:26.503" v="3187" actId="20577"/>
          <ac:spMkLst>
            <pc:docMk/>
            <pc:sldMk cId="3818057697" sldId="304"/>
            <ac:spMk id="9" creationId="{E0521DB1-A8EB-9870-C8C6-B8ECEB4BE454}"/>
          </ac:spMkLst>
        </pc:spChg>
        <pc:picChg chg="del">
          <ac:chgData name="Berry Nieskens" userId="aebe0f73-be2d-4965-a2b3-b32a22422575" providerId="ADAL" clId="{13E00A05-3557-A74E-8C22-DC9743DCCEB9}" dt="2022-09-13T13:03:12.294" v="3096" actId="478"/>
          <ac:picMkLst>
            <pc:docMk/>
            <pc:sldMk cId="3818057697" sldId="304"/>
            <ac:picMk id="2" creationId="{E41775E8-A36A-DD34-8D7B-020E1B3CED6B}"/>
          </ac:picMkLst>
        </pc:picChg>
        <pc:picChg chg="add mod">
          <ac:chgData name="Berry Nieskens" userId="aebe0f73-be2d-4965-a2b3-b32a22422575" providerId="ADAL" clId="{13E00A05-3557-A74E-8C22-DC9743DCCEB9}" dt="2022-09-13T13:06:41.890" v="3152" actId="1076"/>
          <ac:picMkLst>
            <pc:docMk/>
            <pc:sldMk cId="3818057697" sldId="304"/>
            <ac:picMk id="4" creationId="{13D79F55-CC0C-72F8-3E0D-D2D9DE84792C}"/>
          </ac:picMkLst>
        </pc:picChg>
      </pc:sldChg>
      <pc:sldChg chg="addSp delSp modSp add mod delAnim">
        <pc:chgData name="Berry Nieskens" userId="aebe0f73-be2d-4965-a2b3-b32a22422575" providerId="ADAL" clId="{13E00A05-3557-A74E-8C22-DC9743DCCEB9}" dt="2022-09-13T13:05:00.589" v="3105" actId="14100"/>
        <pc:sldMkLst>
          <pc:docMk/>
          <pc:sldMk cId="350215499" sldId="305"/>
        </pc:sldMkLst>
        <pc:picChg chg="del">
          <ac:chgData name="Berry Nieskens" userId="aebe0f73-be2d-4965-a2b3-b32a22422575" providerId="ADAL" clId="{13E00A05-3557-A74E-8C22-DC9743DCCEB9}" dt="2022-09-13T13:04:44.426" v="3099" actId="478"/>
          <ac:picMkLst>
            <pc:docMk/>
            <pc:sldMk cId="350215499" sldId="305"/>
            <ac:picMk id="2" creationId="{9B535D02-56B8-FCC0-7E06-E0966F83640C}"/>
          </ac:picMkLst>
        </pc:picChg>
        <pc:picChg chg="add mod">
          <ac:chgData name="Berry Nieskens" userId="aebe0f73-be2d-4965-a2b3-b32a22422575" providerId="ADAL" clId="{13E00A05-3557-A74E-8C22-DC9743DCCEB9}" dt="2022-09-13T13:05:00.589" v="3105" actId="14100"/>
          <ac:picMkLst>
            <pc:docMk/>
            <pc:sldMk cId="350215499" sldId="305"/>
            <ac:picMk id="5" creationId="{9A5D9399-C7E5-C185-8E5C-93851E35C68A}"/>
          </ac:picMkLst>
        </pc:picChg>
      </pc:sldChg>
    </pc:docChg>
  </pc:docChgLst>
  <pc:docChgLst>
    <pc:chgData name="Berry Nieskens" userId="aebe0f73-be2d-4965-a2b3-b32a22422575" providerId="ADAL" clId="{35B9D309-0C13-F642-AE9B-4FABA514A9A0}"/>
    <pc:docChg chg="undo custSel addSld delSld modSld sldOrd">
      <pc:chgData name="Berry Nieskens" userId="aebe0f73-be2d-4965-a2b3-b32a22422575" providerId="ADAL" clId="{35B9D309-0C13-F642-AE9B-4FABA514A9A0}" dt="2022-09-19T18:48:56.973" v="2042" actId="1076"/>
      <pc:docMkLst>
        <pc:docMk/>
      </pc:docMkLst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0" sldId="258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0" sldId="258"/>
            <ac:spMk id="5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24.567" v="1847" actId="2696"/>
        <pc:sldMkLst>
          <pc:docMk/>
          <pc:sldMk cId="0" sldId="259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0" sldId="259"/>
            <ac:spMk id="6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33.670" v="1851" actId="2696"/>
        <pc:sldMkLst>
          <pc:docMk/>
          <pc:sldMk cId="0" sldId="260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0" sldId="260"/>
            <ac:spMk id="4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22.259" v="1846" actId="2696"/>
        <pc:sldMkLst>
          <pc:docMk/>
          <pc:sldMk cId="4051640888" sldId="262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4051640888" sldId="262"/>
            <ac:spMk id="8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29.688" v="1849" actId="2696"/>
        <pc:sldMkLst>
          <pc:docMk/>
          <pc:sldMk cId="1420913248" sldId="263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420913248" sldId="263"/>
            <ac:spMk id="3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32.387" v="1850" actId="2696"/>
        <pc:sldMkLst>
          <pc:docMk/>
          <pc:sldMk cId="133955726" sldId="264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33955726" sldId="264"/>
            <ac:spMk id="2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7:26.179" v="1848" actId="2696"/>
        <pc:sldMkLst>
          <pc:docMk/>
          <pc:sldMk cId="2146968039" sldId="266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146968039" sldId="266"/>
            <ac:spMk id="6" creationId="{00000000-0000-0000-0000-000000000000}"/>
          </ac:spMkLst>
        </pc:spChg>
      </pc:sldChg>
      <pc:sldChg chg="del">
        <pc:chgData name="Berry Nieskens" userId="aebe0f73-be2d-4965-a2b3-b32a22422575" providerId="ADAL" clId="{35B9D309-0C13-F642-AE9B-4FABA514A9A0}" dt="2022-09-19T18:27:35.662" v="1852" actId="2696"/>
        <pc:sldMkLst>
          <pc:docMk/>
          <pc:sldMk cId="2122943148" sldId="269"/>
        </pc:sldMkLst>
      </pc:sldChg>
      <pc:sldChg chg="modSp mod">
        <pc:chgData name="Berry Nieskens" userId="aebe0f73-be2d-4965-a2b3-b32a22422575" providerId="ADAL" clId="{35B9D309-0C13-F642-AE9B-4FABA514A9A0}" dt="2022-09-19T18:45:39.187" v="1963" actId="6549"/>
        <pc:sldMkLst>
          <pc:docMk/>
          <pc:sldMk cId="1352868937" sldId="270"/>
        </pc:sldMkLst>
        <pc:spChg chg="mod">
          <ac:chgData name="Berry Nieskens" userId="aebe0f73-be2d-4965-a2b3-b32a22422575" providerId="ADAL" clId="{35B9D309-0C13-F642-AE9B-4FABA514A9A0}" dt="2022-09-19T18:45:39.187" v="1963" actId="6549"/>
          <ac:spMkLst>
            <pc:docMk/>
            <pc:sldMk cId="1352868937" sldId="270"/>
            <ac:spMk id="3" creationId="{85409173-90F8-084F-9DD0-DCFEF01B6E78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2918069190" sldId="272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918069190" sldId="272"/>
            <ac:spMk id="4" creationId="{9EB88F61-7CAD-4544-87FF-E6429F05E761}"/>
          </ac:spMkLst>
        </pc:spChg>
      </pc:sldChg>
      <pc:sldChg chg="addSp delSp modSp del">
        <pc:chgData name="Berry Nieskens" userId="aebe0f73-be2d-4965-a2b3-b32a22422575" providerId="ADAL" clId="{35B9D309-0C13-F642-AE9B-4FABA514A9A0}" dt="2022-09-19T18:27:40.302" v="1854" actId="2696"/>
        <pc:sldMkLst>
          <pc:docMk/>
          <pc:sldMk cId="2484233721" sldId="273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484233721" sldId="273"/>
            <ac:spMk id="4" creationId="{F3F41140-B78C-114C-9AC2-BAD3751EF725}"/>
          </ac:spMkLst>
        </pc:spChg>
        <pc:picChg chg="add mod">
          <ac:chgData name="Berry Nieskens" userId="aebe0f73-be2d-4965-a2b3-b32a22422575" providerId="ADAL" clId="{35B9D309-0C13-F642-AE9B-4FABA514A9A0}" dt="2022-09-19T15:00:57.321" v="149"/>
          <ac:picMkLst>
            <pc:docMk/>
            <pc:sldMk cId="2484233721" sldId="273"/>
            <ac:picMk id="6" creationId="{3DF41AAE-9171-3620-752D-89B5327D63FF}"/>
          </ac:picMkLst>
        </pc:picChg>
      </pc:sldChg>
      <pc:sldChg chg="del">
        <pc:chgData name="Berry Nieskens" userId="aebe0f73-be2d-4965-a2b3-b32a22422575" providerId="ADAL" clId="{35B9D309-0C13-F642-AE9B-4FABA514A9A0}" dt="2022-09-19T18:27:37.942" v="1853" actId="2696"/>
        <pc:sldMkLst>
          <pc:docMk/>
          <pc:sldMk cId="2548599525" sldId="274"/>
        </pc:sldMkLst>
      </pc:sldChg>
      <pc:sldChg chg="addSp delSp modSp mod ord">
        <pc:chgData name="Berry Nieskens" userId="aebe0f73-be2d-4965-a2b3-b32a22422575" providerId="ADAL" clId="{35B9D309-0C13-F642-AE9B-4FABA514A9A0}" dt="2022-09-19T18:22:43.163" v="1734"/>
        <pc:sldMkLst>
          <pc:docMk/>
          <pc:sldMk cId="1627009519" sldId="280"/>
        </pc:sldMkLst>
        <pc:spChg chg="mod">
          <ac:chgData name="Berry Nieskens" userId="aebe0f73-be2d-4965-a2b3-b32a22422575" providerId="ADAL" clId="{35B9D309-0C13-F642-AE9B-4FABA514A9A0}" dt="2022-09-19T15:00:47.754" v="148" actId="6549"/>
          <ac:spMkLst>
            <pc:docMk/>
            <pc:sldMk cId="1627009519" sldId="280"/>
            <ac:spMk id="3" creationId="{BED8CF8C-AEA6-7C49-9BB4-22C57DA435A3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627009519" sldId="280"/>
            <ac:spMk id="4" creationId="{9EB88F61-7CAD-4544-87FF-E6429F05E761}"/>
          </ac:spMkLst>
        </pc:spChg>
        <pc:picChg chg="add del mod">
          <ac:chgData name="Berry Nieskens" userId="aebe0f73-be2d-4965-a2b3-b32a22422575" providerId="ADAL" clId="{35B9D309-0C13-F642-AE9B-4FABA514A9A0}" dt="2022-09-19T15:00:44.069" v="147" actId="478"/>
          <ac:picMkLst>
            <pc:docMk/>
            <pc:sldMk cId="1627009519" sldId="280"/>
            <ac:picMk id="6" creationId="{907E219A-5A29-003D-EA4E-494609EA9534}"/>
          </ac:picMkLst>
        </pc:pic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1508584233" sldId="281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508584233" sldId="281"/>
            <ac:spMk id="4" creationId="{9EB88F61-7CAD-4544-87FF-E6429F05E761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3721757551" sldId="282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721757551" sldId="282"/>
            <ac:spMk id="4" creationId="{9EB88F61-7CAD-4544-87FF-E6429F05E761}"/>
          </ac:spMkLst>
        </pc:spChg>
      </pc:sldChg>
      <pc:sldChg chg="delSp del">
        <pc:chgData name="Berry Nieskens" userId="aebe0f73-be2d-4965-a2b3-b32a22422575" providerId="ADAL" clId="{35B9D309-0C13-F642-AE9B-4FABA514A9A0}" dt="2022-09-19T18:23:51.329" v="1736" actId="2696"/>
        <pc:sldMkLst>
          <pc:docMk/>
          <pc:sldMk cId="1301948231" sldId="284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301948231" sldId="284"/>
            <ac:spMk id="5" creationId="{00000000-0000-0000-0000-000000000000}"/>
          </ac:spMkLst>
        </pc:spChg>
      </pc:sldChg>
      <pc:sldChg chg="addSp delSp modSp mod modAnim">
        <pc:chgData name="Berry Nieskens" userId="aebe0f73-be2d-4965-a2b3-b32a22422575" providerId="ADAL" clId="{35B9D309-0C13-F642-AE9B-4FABA514A9A0}" dt="2022-09-19T18:26:13.263" v="1789" actId="1076"/>
        <pc:sldMkLst>
          <pc:docMk/>
          <pc:sldMk cId="3717760692" sldId="285"/>
        </pc:sldMkLst>
        <pc:spChg chg="mod">
          <ac:chgData name="Berry Nieskens" userId="aebe0f73-be2d-4965-a2b3-b32a22422575" providerId="ADAL" clId="{35B9D309-0C13-F642-AE9B-4FABA514A9A0}" dt="2022-09-19T18:25:42.642" v="1785" actId="20577"/>
          <ac:spMkLst>
            <pc:docMk/>
            <pc:sldMk cId="3717760692" sldId="285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8:25:45.921" v="1786" actId="6549"/>
          <ac:spMkLst>
            <pc:docMk/>
            <pc:sldMk cId="3717760692" sldId="285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717760692" sldId="285"/>
            <ac:spMk id="5" creationId="{00000000-0000-0000-0000-000000000000}"/>
          </ac:spMkLst>
        </pc:spChg>
        <pc:picChg chg="add mod">
          <ac:chgData name="Berry Nieskens" userId="aebe0f73-be2d-4965-a2b3-b32a22422575" providerId="ADAL" clId="{35B9D309-0C13-F642-AE9B-4FABA514A9A0}" dt="2022-09-19T18:26:13.263" v="1789" actId="1076"/>
          <ac:picMkLst>
            <pc:docMk/>
            <pc:sldMk cId="3717760692" sldId="285"/>
            <ac:picMk id="2" creationId="{39FC6429-9081-18EC-74C9-F743FA1947D7}"/>
          </ac:picMkLst>
        </pc:picChg>
      </pc:sldChg>
      <pc:sldChg chg="delSp modSp mod">
        <pc:chgData name="Berry Nieskens" userId="aebe0f73-be2d-4965-a2b3-b32a22422575" providerId="ADAL" clId="{35B9D309-0C13-F642-AE9B-4FABA514A9A0}" dt="2022-09-19T18:27:18.702" v="1845" actId="5793"/>
        <pc:sldMkLst>
          <pc:docMk/>
          <pc:sldMk cId="1128688530" sldId="286"/>
        </pc:sldMkLst>
        <pc:spChg chg="mod">
          <ac:chgData name="Berry Nieskens" userId="aebe0f73-be2d-4965-a2b3-b32a22422575" providerId="ADAL" clId="{35B9D309-0C13-F642-AE9B-4FABA514A9A0}" dt="2022-09-19T18:26:54.436" v="1814" actId="20577"/>
          <ac:spMkLst>
            <pc:docMk/>
            <pc:sldMk cId="1128688530" sldId="286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8:27:18.702" v="1845" actId="5793"/>
          <ac:spMkLst>
            <pc:docMk/>
            <pc:sldMk cId="1128688530" sldId="286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128688530" sldId="286"/>
            <ac:spMk id="5" creationId="{00000000-0000-0000-0000-000000000000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438148758" sldId="287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438148758" sldId="287"/>
            <ac:spMk id="3" creationId="{00000000-0000-0000-0000-000000000000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1099453357" sldId="288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1099453357" sldId="288"/>
            <ac:spMk id="5" creationId="{00000000-0000-0000-0000-000000000000}"/>
          </ac:spMkLst>
        </pc:spChg>
      </pc:sldChg>
      <pc:sldChg chg="addSp delSp modSp mod">
        <pc:chgData name="Berry Nieskens" userId="aebe0f73-be2d-4965-a2b3-b32a22422575" providerId="ADAL" clId="{35B9D309-0C13-F642-AE9B-4FABA514A9A0}" dt="2022-09-19T18:22:43.163" v="1734"/>
        <pc:sldMkLst>
          <pc:docMk/>
          <pc:sldMk cId="669086115" sldId="290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669086115" sldId="290"/>
            <ac:spMk id="3" creationId="{00000000-0000-0000-0000-000000000000}"/>
          </ac:spMkLst>
        </pc:spChg>
        <pc:picChg chg="del mod">
          <ac:chgData name="Berry Nieskens" userId="aebe0f73-be2d-4965-a2b3-b32a22422575" providerId="ADAL" clId="{35B9D309-0C13-F642-AE9B-4FABA514A9A0}" dt="2022-09-19T18:01:09.277" v="1601" actId="478"/>
          <ac:picMkLst>
            <pc:docMk/>
            <pc:sldMk cId="669086115" sldId="290"/>
            <ac:picMk id="6" creationId="{5D4C8157-B015-198F-530E-BB789EEFD11F}"/>
          </ac:picMkLst>
        </pc:picChg>
        <pc:picChg chg="add del mod">
          <ac:chgData name="Berry Nieskens" userId="aebe0f73-be2d-4965-a2b3-b32a22422575" providerId="ADAL" clId="{35B9D309-0C13-F642-AE9B-4FABA514A9A0}" dt="2022-09-19T18:00:22.251" v="1600" actId="478"/>
          <ac:picMkLst>
            <pc:docMk/>
            <pc:sldMk cId="669086115" sldId="290"/>
            <ac:picMk id="8" creationId="{D39E9804-1B9A-A96F-373A-DAB7FA136EF9}"/>
          </ac:picMkLst>
        </pc:picChg>
        <pc:picChg chg="add mod">
          <ac:chgData name="Berry Nieskens" userId="aebe0f73-be2d-4965-a2b3-b32a22422575" providerId="ADAL" clId="{35B9D309-0C13-F642-AE9B-4FABA514A9A0}" dt="2022-09-19T18:01:15.678" v="1604" actId="14100"/>
          <ac:picMkLst>
            <pc:docMk/>
            <pc:sldMk cId="669086115" sldId="290"/>
            <ac:picMk id="11" creationId="{E14C994E-6E88-4530-EB46-4D89EE554BEF}"/>
          </ac:picMkLst>
        </pc:pic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3652482898" sldId="298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652482898" sldId="298"/>
            <ac:spMk id="5" creationId="{00000000-0000-0000-0000-000000000000}"/>
          </ac:spMkLst>
        </pc:spChg>
      </pc:sldChg>
      <pc:sldChg chg="delSp modSp mod">
        <pc:chgData name="Berry Nieskens" userId="aebe0f73-be2d-4965-a2b3-b32a22422575" providerId="ADAL" clId="{35B9D309-0C13-F642-AE9B-4FABA514A9A0}" dt="2022-09-19T18:22:43.163" v="1734"/>
        <pc:sldMkLst>
          <pc:docMk/>
          <pc:sldMk cId="276088291" sldId="299"/>
        </pc:sldMkLst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276088291" sldId="299"/>
            <ac:spMk id="5" creationId="{00000000-0000-0000-0000-000000000000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4234709692" sldId="300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4234709692" sldId="300"/>
            <ac:spMk id="5" creationId="{00000000-0000-0000-0000-000000000000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2093946801" sldId="301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093946801" sldId="301"/>
            <ac:spMk id="5" creationId="{00000000-0000-0000-0000-000000000000}"/>
          </ac:spMkLst>
        </pc:sp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3736539774" sldId="302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736539774" sldId="302"/>
            <ac:spMk id="5" creationId="{00000000-0000-0000-0000-000000000000}"/>
          </ac:spMkLst>
        </pc:spChg>
      </pc:sldChg>
      <pc:sldChg chg="delSp del">
        <pc:chgData name="Berry Nieskens" userId="aebe0f73-be2d-4965-a2b3-b32a22422575" providerId="ADAL" clId="{35B9D309-0C13-F642-AE9B-4FABA514A9A0}" dt="2022-09-19T18:23:47.435" v="1735" actId="2696"/>
        <pc:sldMkLst>
          <pc:docMk/>
          <pc:sldMk cId="3782958833" sldId="303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782958833" sldId="303"/>
            <ac:spMk id="2" creationId="{B3183289-2820-EAFC-B41C-0D0CC82DF442}"/>
          </ac:spMkLst>
        </pc:spChg>
        <pc:picChg chg="del">
          <ac:chgData name="Berry Nieskens" userId="aebe0f73-be2d-4965-a2b3-b32a22422575" providerId="ADAL" clId="{35B9D309-0C13-F642-AE9B-4FABA514A9A0}" dt="2022-09-19T15:01:36.453" v="150" actId="478"/>
          <ac:picMkLst>
            <pc:docMk/>
            <pc:sldMk cId="3782958833" sldId="303"/>
            <ac:picMk id="8194" creationId="{32FD677C-9487-E97A-E986-452E9A76D6B0}"/>
          </ac:picMkLst>
        </pc:picChg>
      </pc:sldChg>
      <pc:sldChg chg="delSp">
        <pc:chgData name="Berry Nieskens" userId="aebe0f73-be2d-4965-a2b3-b32a22422575" providerId="ADAL" clId="{35B9D309-0C13-F642-AE9B-4FABA514A9A0}" dt="2022-09-19T18:22:43.163" v="1734"/>
        <pc:sldMkLst>
          <pc:docMk/>
          <pc:sldMk cId="3818057697" sldId="304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818057697" sldId="304"/>
            <ac:spMk id="5" creationId="{00000000-0000-0000-0000-000000000000}"/>
          </ac:spMkLst>
        </pc:spChg>
      </pc:sldChg>
      <pc:sldChg chg="addSp delSp modSp add mod">
        <pc:chgData name="Berry Nieskens" userId="aebe0f73-be2d-4965-a2b3-b32a22422575" providerId="ADAL" clId="{35B9D309-0C13-F642-AE9B-4FABA514A9A0}" dt="2022-09-19T18:22:43.163" v="1734"/>
        <pc:sldMkLst>
          <pc:docMk/>
          <pc:sldMk cId="2784447652" sldId="306"/>
        </pc:sldMkLst>
        <pc:spChg chg="add mod">
          <ac:chgData name="Berry Nieskens" userId="aebe0f73-be2d-4965-a2b3-b32a22422575" providerId="ADAL" clId="{35B9D309-0C13-F642-AE9B-4FABA514A9A0}" dt="2022-09-19T18:02:05.663" v="1605" actId="20577"/>
          <ac:spMkLst>
            <pc:docMk/>
            <pc:sldMk cId="2784447652" sldId="306"/>
            <ac:spMk id="2" creationId="{E07CF128-9A52-520E-B167-9E5B5673A816}"/>
          </ac:spMkLst>
        </pc:spChg>
        <pc:spChg chg="del mod">
          <ac:chgData name="Berry Nieskens" userId="aebe0f73-be2d-4965-a2b3-b32a22422575" providerId="ADAL" clId="{35B9D309-0C13-F642-AE9B-4FABA514A9A0}" dt="2022-09-19T14:53:50.589" v="20" actId="21"/>
          <ac:spMkLst>
            <pc:docMk/>
            <pc:sldMk cId="2784447652" sldId="306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4:53:27.400" v="16"/>
          <ac:spMkLst>
            <pc:docMk/>
            <pc:sldMk cId="2784447652" sldId="306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784447652" sldId="306"/>
            <ac:spMk id="5" creationId="{00000000-0000-0000-0000-000000000000}"/>
          </ac:spMkLst>
        </pc:spChg>
        <pc:spChg chg="add del mod">
          <ac:chgData name="Berry Nieskens" userId="aebe0f73-be2d-4965-a2b3-b32a22422575" providerId="ADAL" clId="{35B9D309-0C13-F642-AE9B-4FABA514A9A0}" dt="2022-09-19T14:54:06.104" v="40" actId="478"/>
          <ac:spMkLst>
            <pc:docMk/>
            <pc:sldMk cId="2784447652" sldId="306"/>
            <ac:spMk id="6" creationId="{025E7919-CA6F-4F7E-6330-20E5E11143BD}"/>
          </ac:spMkLst>
        </pc:spChg>
        <pc:spChg chg="add del mod">
          <ac:chgData name="Berry Nieskens" userId="aebe0f73-be2d-4965-a2b3-b32a22422575" providerId="ADAL" clId="{35B9D309-0C13-F642-AE9B-4FABA514A9A0}" dt="2022-09-19T14:54:22.538" v="43" actId="478"/>
          <ac:spMkLst>
            <pc:docMk/>
            <pc:sldMk cId="2784447652" sldId="306"/>
            <ac:spMk id="9" creationId="{55EFE1AE-9606-3C71-D303-59C1E1D7D092}"/>
          </ac:spMkLst>
        </pc:spChg>
        <pc:picChg chg="add mod">
          <ac:chgData name="Berry Nieskens" userId="aebe0f73-be2d-4965-a2b3-b32a22422575" providerId="ADAL" clId="{35B9D309-0C13-F642-AE9B-4FABA514A9A0}" dt="2022-09-19T14:54:12.098" v="41" actId="1076"/>
          <ac:picMkLst>
            <pc:docMk/>
            <pc:sldMk cId="2784447652" sldId="306"/>
            <ac:picMk id="8" creationId="{C5B9A155-6ADF-BF44-0A19-4ACF409B2ED0}"/>
          </ac:picMkLst>
        </pc:picChg>
        <pc:picChg chg="add del mod">
          <ac:chgData name="Berry Nieskens" userId="aebe0f73-be2d-4965-a2b3-b32a22422575" providerId="ADAL" clId="{35B9D309-0C13-F642-AE9B-4FABA514A9A0}" dt="2022-09-19T14:54:22.538" v="43" actId="478"/>
          <ac:picMkLst>
            <pc:docMk/>
            <pc:sldMk cId="2784447652" sldId="306"/>
            <ac:picMk id="10" creationId="{BE512770-C59B-EC4B-1A4E-7AD78591FA8D}"/>
          </ac:picMkLst>
        </pc:picChg>
        <pc:picChg chg="add del mod">
          <ac:chgData name="Berry Nieskens" userId="aebe0f73-be2d-4965-a2b3-b32a22422575" providerId="ADAL" clId="{35B9D309-0C13-F642-AE9B-4FABA514A9A0}" dt="2022-09-19T14:53:50.589" v="20" actId="21"/>
          <ac:picMkLst>
            <pc:docMk/>
            <pc:sldMk cId="2784447652" sldId="306"/>
            <ac:picMk id="1026" creationId="{F09A9E6B-52B8-41FA-73B2-15D6ED3FB35E}"/>
          </ac:picMkLst>
        </pc:picChg>
        <pc:picChg chg="del">
          <ac:chgData name="Berry Nieskens" userId="aebe0f73-be2d-4965-a2b3-b32a22422575" providerId="ADAL" clId="{35B9D309-0C13-F642-AE9B-4FABA514A9A0}" dt="2022-09-19T14:51:43.362" v="14" actId="478"/>
          <ac:picMkLst>
            <pc:docMk/>
            <pc:sldMk cId="2784447652" sldId="306"/>
            <ac:picMk id="7170" creationId="{1E501762-EFA3-5F8B-EF36-D0D8E628A700}"/>
          </ac:picMkLst>
        </pc:picChg>
        <pc:picChg chg="del">
          <ac:chgData name="Berry Nieskens" userId="aebe0f73-be2d-4965-a2b3-b32a22422575" providerId="ADAL" clId="{35B9D309-0C13-F642-AE9B-4FABA514A9A0}" dt="2022-09-19T14:51:41.006" v="12" actId="478"/>
          <ac:picMkLst>
            <pc:docMk/>
            <pc:sldMk cId="2784447652" sldId="306"/>
            <ac:picMk id="7172" creationId="{816C5393-EAB8-D5FE-9519-D97F83ED4AC0}"/>
          </ac:picMkLst>
        </pc:picChg>
        <pc:picChg chg="del">
          <ac:chgData name="Berry Nieskens" userId="aebe0f73-be2d-4965-a2b3-b32a22422575" providerId="ADAL" clId="{35B9D309-0C13-F642-AE9B-4FABA514A9A0}" dt="2022-09-19T14:51:44.162" v="15" actId="478"/>
          <ac:picMkLst>
            <pc:docMk/>
            <pc:sldMk cId="2784447652" sldId="306"/>
            <ac:picMk id="7174" creationId="{0DDFFE62-929E-4251-2EBB-64644820E22D}"/>
          </ac:picMkLst>
        </pc:picChg>
        <pc:picChg chg="del">
          <ac:chgData name="Berry Nieskens" userId="aebe0f73-be2d-4965-a2b3-b32a22422575" providerId="ADAL" clId="{35B9D309-0C13-F642-AE9B-4FABA514A9A0}" dt="2022-09-19T14:51:41.746" v="13" actId="478"/>
          <ac:picMkLst>
            <pc:docMk/>
            <pc:sldMk cId="2784447652" sldId="306"/>
            <ac:picMk id="7176" creationId="{733183AD-37E5-E7F3-C5B0-AF35E74AB41A}"/>
          </ac:picMkLst>
        </pc:picChg>
      </pc:sldChg>
      <pc:sldChg chg="addSp 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1478886535" sldId="307"/>
        </pc:sldMkLst>
        <pc:spChg chg="mod">
          <ac:chgData name="Berry Nieskens" userId="aebe0f73-be2d-4965-a2b3-b32a22422575" providerId="ADAL" clId="{35B9D309-0C13-F642-AE9B-4FABA514A9A0}" dt="2022-09-19T18:04:23.691" v="1615" actId="26606"/>
          <ac:spMkLst>
            <pc:docMk/>
            <pc:sldMk cId="1478886535" sldId="307"/>
            <ac:spMk id="2" creationId="{E07CF128-9A52-520E-B167-9E5B5673A816}"/>
          </ac:spMkLst>
        </pc:spChg>
        <pc:spChg chg="del mod">
          <ac:chgData name="Berry Nieskens" userId="aebe0f73-be2d-4965-a2b3-b32a22422575" providerId="ADAL" clId="{35B9D309-0C13-F642-AE9B-4FABA514A9A0}" dt="2022-09-19T18:04:23.691" v="1615" actId="26606"/>
          <ac:spMkLst>
            <pc:docMk/>
            <pc:sldMk cId="1478886535" sldId="307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1478886535" sldId="307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8:04:23.691" v="1615" actId="26606"/>
          <ac:spMkLst>
            <pc:docMk/>
            <pc:sldMk cId="1478886535" sldId="307"/>
            <ac:spMk id="12292" creationId="{00000000-0000-0000-0000-000000000000}"/>
          </ac:spMkLst>
        </pc:spChg>
        <pc:spChg chg="add mod">
          <ac:chgData name="Berry Nieskens" userId="aebe0f73-be2d-4965-a2b3-b32a22422575" providerId="ADAL" clId="{35B9D309-0C13-F642-AE9B-4FABA514A9A0}" dt="2022-09-19T18:04:23.691" v="1615" actId="26606"/>
          <ac:spMkLst>
            <pc:docMk/>
            <pc:sldMk cId="1478886535" sldId="307"/>
            <ac:spMk id="12297" creationId="{58E9BAA0-7DEB-AF0E-F6E7-0B84EAD68051}"/>
          </ac:spMkLst>
        </pc:spChg>
        <pc:picChg chg="mod ord">
          <ac:chgData name="Berry Nieskens" userId="aebe0f73-be2d-4965-a2b3-b32a22422575" providerId="ADAL" clId="{35B9D309-0C13-F642-AE9B-4FABA514A9A0}" dt="2022-09-19T18:04:23.691" v="1615" actId="26606"/>
          <ac:picMkLst>
            <pc:docMk/>
            <pc:sldMk cId="1478886535" sldId="307"/>
            <ac:picMk id="7" creationId="{95B6AA51-B1B6-D549-ADC2-A6FBDA59F722}"/>
          </ac:picMkLst>
        </pc:picChg>
        <pc:picChg chg="del">
          <ac:chgData name="Berry Nieskens" userId="aebe0f73-be2d-4965-a2b3-b32a22422575" providerId="ADAL" clId="{35B9D309-0C13-F642-AE9B-4FABA514A9A0}" dt="2022-09-19T14:54:36.570" v="45" actId="478"/>
          <ac:picMkLst>
            <pc:docMk/>
            <pc:sldMk cId="1478886535" sldId="307"/>
            <ac:picMk id="8" creationId="{C5B9A155-6ADF-BF44-0A19-4ACF409B2ED0}"/>
          </ac:picMkLst>
        </pc:picChg>
        <pc:picChg chg="add mod">
          <ac:chgData name="Berry Nieskens" userId="aebe0f73-be2d-4965-a2b3-b32a22422575" providerId="ADAL" clId="{35B9D309-0C13-F642-AE9B-4FABA514A9A0}" dt="2022-09-19T18:04:28.479" v="1616" actId="1076"/>
          <ac:picMkLst>
            <pc:docMk/>
            <pc:sldMk cId="1478886535" sldId="307"/>
            <ac:picMk id="1026" creationId="{268B161B-F42C-17AE-0D65-9BA0CC46CC54}"/>
          </ac:picMkLst>
        </pc:picChg>
        <pc:picChg chg="add del mod">
          <ac:chgData name="Berry Nieskens" userId="aebe0f73-be2d-4965-a2b3-b32a22422575" providerId="ADAL" clId="{35B9D309-0C13-F642-AE9B-4FABA514A9A0}" dt="2022-09-19T14:56:47.356" v="56" actId="478"/>
          <ac:picMkLst>
            <pc:docMk/>
            <pc:sldMk cId="1478886535" sldId="307"/>
            <ac:picMk id="2050" creationId="{D90D8A32-E370-F83D-BE12-07893A4E0788}"/>
          </ac:picMkLst>
        </pc:picChg>
        <pc:picChg chg="add del mod">
          <ac:chgData name="Berry Nieskens" userId="aebe0f73-be2d-4965-a2b3-b32a22422575" providerId="ADAL" clId="{35B9D309-0C13-F642-AE9B-4FABA514A9A0}" dt="2022-09-19T14:56:56.788" v="59" actId="478"/>
          <ac:picMkLst>
            <pc:docMk/>
            <pc:sldMk cId="1478886535" sldId="307"/>
            <ac:picMk id="2052" creationId="{DCE8AA59-1671-E546-4B0A-CFA9DBAEBBA4}"/>
          </ac:picMkLst>
        </pc:picChg>
        <pc:picChg chg="add del">
          <ac:chgData name="Berry Nieskens" userId="aebe0f73-be2d-4965-a2b3-b32a22422575" providerId="ADAL" clId="{35B9D309-0C13-F642-AE9B-4FABA514A9A0}" dt="2022-09-19T14:57:11.492" v="61" actId="478"/>
          <ac:picMkLst>
            <pc:docMk/>
            <pc:sldMk cId="1478886535" sldId="307"/>
            <ac:picMk id="2054" creationId="{85E79647-65FE-2490-4F01-51683BEBD42D}"/>
          </ac:picMkLst>
        </pc:picChg>
        <pc:picChg chg="add del mod">
          <ac:chgData name="Berry Nieskens" userId="aebe0f73-be2d-4965-a2b3-b32a22422575" providerId="ADAL" clId="{35B9D309-0C13-F642-AE9B-4FABA514A9A0}" dt="2022-09-19T15:00:16.138" v="145" actId="21"/>
          <ac:picMkLst>
            <pc:docMk/>
            <pc:sldMk cId="1478886535" sldId="307"/>
            <ac:picMk id="2056" creationId="{341AADAD-762E-D369-B62D-EF4E228BF0F1}"/>
          </ac:picMkLst>
        </pc:picChg>
      </pc:sldChg>
      <pc:sldChg chg="delSp modSp add mod">
        <pc:chgData name="Berry Nieskens" userId="aebe0f73-be2d-4965-a2b3-b32a22422575" providerId="ADAL" clId="{35B9D309-0C13-F642-AE9B-4FABA514A9A0}" dt="2022-09-19T18:22:43.163" v="1734"/>
        <pc:sldMkLst>
          <pc:docMk/>
          <pc:sldMk cId="463974889" sldId="308"/>
        </pc:sldMkLst>
        <pc:spChg chg="mod">
          <ac:chgData name="Berry Nieskens" userId="aebe0f73-be2d-4965-a2b3-b32a22422575" providerId="ADAL" clId="{35B9D309-0C13-F642-AE9B-4FABA514A9A0}" dt="2022-09-19T15:09:23.149" v="325" actId="20577"/>
          <ac:spMkLst>
            <pc:docMk/>
            <pc:sldMk cId="463974889" sldId="308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8:05:19.429" v="1679" actId="20577"/>
          <ac:spMkLst>
            <pc:docMk/>
            <pc:sldMk cId="463974889" sldId="308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463974889" sldId="308"/>
            <ac:spMk id="5" creationId="{00000000-0000-0000-0000-000000000000}"/>
          </ac:spMkLst>
        </pc:spChg>
      </pc:sldChg>
      <pc:sldChg chg="addSp 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2177154518" sldId="309"/>
        </pc:sldMkLst>
        <pc:spChg chg="mod">
          <ac:chgData name="Berry Nieskens" userId="aebe0f73-be2d-4965-a2b3-b32a22422575" providerId="ADAL" clId="{35B9D309-0C13-F642-AE9B-4FABA514A9A0}" dt="2022-09-19T15:12:39.415" v="800" actId="20577"/>
          <ac:spMkLst>
            <pc:docMk/>
            <pc:sldMk cId="2177154518" sldId="309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23:06.549" v="1232" actId="20577"/>
          <ac:spMkLst>
            <pc:docMk/>
            <pc:sldMk cId="2177154518" sldId="309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2177154518" sldId="309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08:55.521" v="317" actId="26606"/>
          <ac:spMkLst>
            <pc:docMk/>
            <pc:sldMk cId="2177154518" sldId="309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08:55.521" v="317" actId="26606"/>
          <ac:picMkLst>
            <pc:docMk/>
            <pc:sldMk cId="2177154518" sldId="309"/>
            <ac:picMk id="7" creationId="{95B6AA51-B1B6-D549-ADC2-A6FBDA59F722}"/>
          </ac:picMkLst>
        </pc:picChg>
        <pc:picChg chg="add del">
          <ac:chgData name="Berry Nieskens" userId="aebe0f73-be2d-4965-a2b3-b32a22422575" providerId="ADAL" clId="{35B9D309-0C13-F642-AE9B-4FABA514A9A0}" dt="2022-09-19T15:08:36.321" v="315" actId="478"/>
          <ac:picMkLst>
            <pc:docMk/>
            <pc:sldMk cId="2177154518" sldId="309"/>
            <ac:picMk id="5121" creationId="{22BEF813-07B9-5743-1428-422C51D72865}"/>
          </ac:picMkLst>
        </pc:picChg>
        <pc:picChg chg="add mod ord">
          <ac:chgData name="Berry Nieskens" userId="aebe0f73-be2d-4965-a2b3-b32a22422575" providerId="ADAL" clId="{35B9D309-0C13-F642-AE9B-4FABA514A9A0}" dt="2022-09-19T15:08:55.521" v="317" actId="26606"/>
          <ac:picMkLst>
            <pc:docMk/>
            <pc:sldMk cId="2177154518" sldId="309"/>
            <ac:picMk id="5122" creationId="{01819A15-4A99-C1D6-14C5-5C0DF78C4BFA}"/>
          </ac:picMkLst>
        </pc:picChg>
      </pc:sldChg>
      <pc:sldChg chg="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732198653" sldId="310"/>
        </pc:sldMkLst>
        <pc:spChg chg="mod">
          <ac:chgData name="Berry Nieskens" userId="aebe0f73-be2d-4965-a2b3-b32a22422575" providerId="ADAL" clId="{35B9D309-0C13-F642-AE9B-4FABA514A9A0}" dt="2022-09-19T15:12:32.823" v="793" actId="20577"/>
          <ac:spMkLst>
            <pc:docMk/>
            <pc:sldMk cId="732198653" sldId="310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23:13.671" v="1233" actId="5793"/>
          <ac:spMkLst>
            <pc:docMk/>
            <pc:sldMk cId="732198653" sldId="310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732198653" sldId="310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09:07.967" v="318" actId="26606"/>
          <ac:spMkLst>
            <pc:docMk/>
            <pc:sldMk cId="732198653" sldId="310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09:07.967" v="318" actId="26606"/>
          <ac:picMkLst>
            <pc:docMk/>
            <pc:sldMk cId="732198653" sldId="310"/>
            <ac:picMk id="7" creationId="{95B6AA51-B1B6-D549-ADC2-A6FBDA59F722}"/>
          </ac:picMkLst>
        </pc:picChg>
        <pc:picChg chg="mod ord">
          <ac:chgData name="Berry Nieskens" userId="aebe0f73-be2d-4965-a2b3-b32a22422575" providerId="ADAL" clId="{35B9D309-0C13-F642-AE9B-4FABA514A9A0}" dt="2022-09-19T15:09:07.967" v="318" actId="26606"/>
          <ac:picMkLst>
            <pc:docMk/>
            <pc:sldMk cId="732198653" sldId="310"/>
            <ac:picMk id="5121" creationId="{22BEF813-07B9-5743-1428-422C51D72865}"/>
          </ac:picMkLst>
        </pc:picChg>
      </pc:sldChg>
      <pc:sldChg chg="addSp delSp modSp add mod or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4144555592" sldId="311"/>
        </pc:sldMkLst>
        <pc:spChg chg="mod">
          <ac:chgData name="Berry Nieskens" userId="aebe0f73-be2d-4965-a2b3-b32a22422575" providerId="ADAL" clId="{35B9D309-0C13-F642-AE9B-4FABA514A9A0}" dt="2022-09-19T15:14:02.322" v="829" actId="26606"/>
          <ac:spMkLst>
            <pc:docMk/>
            <pc:sldMk cId="4144555592" sldId="311"/>
            <ac:spMk id="3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5:14:02.322" v="829" actId="26606"/>
          <ac:spMkLst>
            <pc:docMk/>
            <pc:sldMk cId="4144555592" sldId="311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4144555592" sldId="311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4:02.322" v="829" actId="26606"/>
          <ac:spMkLst>
            <pc:docMk/>
            <pc:sldMk cId="4144555592" sldId="311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14:02.322" v="829" actId="26606"/>
          <ac:picMkLst>
            <pc:docMk/>
            <pc:sldMk cId="4144555592" sldId="311"/>
            <ac:picMk id="7" creationId="{95B6AA51-B1B6-D549-ADC2-A6FBDA59F722}"/>
          </ac:picMkLst>
        </pc:picChg>
        <pc:picChg chg="add del mod ord">
          <ac:chgData name="Berry Nieskens" userId="aebe0f73-be2d-4965-a2b3-b32a22422575" providerId="ADAL" clId="{35B9D309-0C13-F642-AE9B-4FABA514A9A0}" dt="2022-09-19T15:24:13.204" v="1235" actId="478"/>
          <ac:picMkLst>
            <pc:docMk/>
            <pc:sldMk cId="4144555592" sldId="311"/>
            <ac:picMk id="7169" creationId="{CCC2237B-0C95-B53B-733A-5A9A4CE42F9E}"/>
          </ac:picMkLst>
        </pc:picChg>
        <pc:picChg chg="add del mod">
          <ac:chgData name="Berry Nieskens" userId="aebe0f73-be2d-4965-a2b3-b32a22422575" providerId="ADAL" clId="{35B9D309-0C13-F642-AE9B-4FABA514A9A0}" dt="2022-09-19T15:24:22.435" v="1238" actId="478"/>
          <ac:picMkLst>
            <pc:docMk/>
            <pc:sldMk cId="4144555592" sldId="311"/>
            <ac:picMk id="7170" creationId="{595D67FC-1306-99D2-E6BD-48245588EE25}"/>
          </ac:picMkLst>
        </pc:picChg>
        <pc:picChg chg="add del mod">
          <ac:chgData name="Berry Nieskens" userId="aebe0f73-be2d-4965-a2b3-b32a22422575" providerId="ADAL" clId="{35B9D309-0C13-F642-AE9B-4FABA514A9A0}" dt="2022-09-19T15:24:22.435" v="1238" actId="478"/>
          <ac:picMkLst>
            <pc:docMk/>
            <pc:sldMk cId="4144555592" sldId="311"/>
            <ac:picMk id="7171" creationId="{BD7BEEAC-4344-511C-6F6A-C3A5620D8FFD}"/>
          </ac:picMkLst>
        </pc:picChg>
        <pc:picChg chg="add del mod">
          <ac:chgData name="Berry Nieskens" userId="aebe0f73-be2d-4965-a2b3-b32a22422575" providerId="ADAL" clId="{35B9D309-0C13-F642-AE9B-4FABA514A9A0}" dt="2022-09-19T15:24:22.435" v="1238" actId="478"/>
          <ac:picMkLst>
            <pc:docMk/>
            <pc:sldMk cId="4144555592" sldId="311"/>
            <ac:picMk id="7172" creationId="{BFF7133B-D3DA-5F22-FF9F-2AD2AC9309A4}"/>
          </ac:picMkLst>
        </pc:picChg>
        <pc:picChg chg="add del mod">
          <ac:chgData name="Berry Nieskens" userId="aebe0f73-be2d-4965-a2b3-b32a22422575" providerId="ADAL" clId="{35B9D309-0C13-F642-AE9B-4FABA514A9A0}" dt="2022-09-19T15:24:50.476" v="1246" actId="478"/>
          <ac:picMkLst>
            <pc:docMk/>
            <pc:sldMk cId="4144555592" sldId="311"/>
            <ac:picMk id="7173" creationId="{E0630C34-81E9-52F5-8EFD-FB6E2CC56D80}"/>
          </ac:picMkLst>
        </pc:picChg>
        <pc:picChg chg="add mod">
          <ac:chgData name="Berry Nieskens" userId="aebe0f73-be2d-4965-a2b3-b32a22422575" providerId="ADAL" clId="{35B9D309-0C13-F642-AE9B-4FABA514A9A0}" dt="2022-09-19T15:25:23.650" v="1280" actId="1038"/>
          <ac:picMkLst>
            <pc:docMk/>
            <pc:sldMk cId="4144555592" sldId="311"/>
            <ac:picMk id="7174" creationId="{986ED3EE-6001-9B7C-5EBF-0BA4A5D242BB}"/>
          </ac:picMkLst>
        </pc:picChg>
        <pc:picChg chg="add mod">
          <ac:chgData name="Berry Nieskens" userId="aebe0f73-be2d-4965-a2b3-b32a22422575" providerId="ADAL" clId="{35B9D309-0C13-F642-AE9B-4FABA514A9A0}" dt="2022-09-19T15:25:27.358" v="1298" actId="1037"/>
          <ac:picMkLst>
            <pc:docMk/>
            <pc:sldMk cId="4144555592" sldId="311"/>
            <ac:picMk id="7175" creationId="{6B34B7B8-4A40-0064-1D00-CB521C8730F8}"/>
          </ac:picMkLst>
        </pc:picChg>
      </pc:sldChg>
      <pc:sldChg chg="addSp 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1827498599" sldId="312"/>
        </pc:sldMkLst>
        <pc:spChg chg="mod">
          <ac:chgData name="Berry Nieskens" userId="aebe0f73-be2d-4965-a2b3-b32a22422575" providerId="ADAL" clId="{35B9D309-0C13-F642-AE9B-4FABA514A9A0}" dt="2022-09-19T15:16:22.960" v="867" actId="26606"/>
          <ac:spMkLst>
            <pc:docMk/>
            <pc:sldMk cId="1827498599" sldId="312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7:53.113" v="930" actId="20577"/>
          <ac:spMkLst>
            <pc:docMk/>
            <pc:sldMk cId="1827498599" sldId="312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1827498599" sldId="312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6:22.960" v="867" actId="26606"/>
          <ac:spMkLst>
            <pc:docMk/>
            <pc:sldMk cId="1827498599" sldId="312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16:22.960" v="867" actId="26606"/>
          <ac:picMkLst>
            <pc:docMk/>
            <pc:sldMk cId="1827498599" sldId="312"/>
            <ac:picMk id="7" creationId="{95B6AA51-B1B6-D549-ADC2-A6FBDA59F722}"/>
          </ac:picMkLst>
        </pc:picChg>
        <pc:picChg chg="add mod ord">
          <ac:chgData name="Berry Nieskens" userId="aebe0f73-be2d-4965-a2b3-b32a22422575" providerId="ADAL" clId="{35B9D309-0C13-F642-AE9B-4FABA514A9A0}" dt="2022-09-19T15:18:11.011" v="931" actId="14100"/>
          <ac:picMkLst>
            <pc:docMk/>
            <pc:sldMk cId="1827498599" sldId="312"/>
            <ac:picMk id="8193" creationId="{BC99DCE3-4230-6F46-EB93-96B141774C06}"/>
          </ac:picMkLst>
        </pc:picChg>
      </pc:sldChg>
      <pc:sldChg chg="addSp delSp modSp add del mod modClrScheme chgLayout">
        <pc:chgData name="Berry Nieskens" userId="aebe0f73-be2d-4965-a2b3-b32a22422575" providerId="ADAL" clId="{35B9D309-0C13-F642-AE9B-4FABA514A9A0}" dt="2022-09-19T15:18:29.930" v="934" actId="2696"/>
        <pc:sldMkLst>
          <pc:docMk/>
          <pc:sldMk cId="1872863405" sldId="313"/>
        </pc:sldMkLst>
        <pc:spChg chg="mod">
          <ac:chgData name="Berry Nieskens" userId="aebe0f73-be2d-4965-a2b3-b32a22422575" providerId="ADAL" clId="{35B9D309-0C13-F642-AE9B-4FABA514A9A0}" dt="2022-09-19T15:16:47.338" v="905" actId="26606"/>
          <ac:spMkLst>
            <pc:docMk/>
            <pc:sldMk cId="1872863405" sldId="313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6:47.338" v="905" actId="26606"/>
          <ac:spMkLst>
            <pc:docMk/>
            <pc:sldMk cId="1872863405" sldId="313"/>
            <ac:spMk id="4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6:47.338" v="905" actId="26606"/>
          <ac:spMkLst>
            <pc:docMk/>
            <pc:sldMk cId="1872863405" sldId="313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6:47.338" v="905" actId="26606"/>
          <ac:spMkLst>
            <pc:docMk/>
            <pc:sldMk cId="1872863405" sldId="313"/>
            <ac:spMk id="12292" creationId="{00000000-0000-0000-0000-000000000000}"/>
          </ac:spMkLst>
        </pc:spChg>
        <pc:picChg chg="mod ord">
          <ac:chgData name="Berry Nieskens" userId="aebe0f73-be2d-4965-a2b3-b32a22422575" providerId="ADAL" clId="{35B9D309-0C13-F642-AE9B-4FABA514A9A0}" dt="2022-09-19T15:16:47.338" v="905" actId="26606"/>
          <ac:picMkLst>
            <pc:docMk/>
            <pc:sldMk cId="1872863405" sldId="313"/>
            <ac:picMk id="7" creationId="{95B6AA51-B1B6-D549-ADC2-A6FBDA59F722}"/>
          </ac:picMkLst>
        </pc:picChg>
        <pc:picChg chg="del">
          <ac:chgData name="Berry Nieskens" userId="aebe0f73-be2d-4965-a2b3-b32a22422575" providerId="ADAL" clId="{35B9D309-0C13-F642-AE9B-4FABA514A9A0}" dt="2022-09-19T15:15:19.698" v="859" actId="478"/>
          <ac:picMkLst>
            <pc:docMk/>
            <pc:sldMk cId="1872863405" sldId="313"/>
            <ac:picMk id="8193" creationId="{BC99DCE3-4230-6F46-EB93-96B141774C06}"/>
          </ac:picMkLst>
        </pc:picChg>
        <pc:picChg chg="add del mod">
          <ac:chgData name="Berry Nieskens" userId="aebe0f73-be2d-4965-a2b3-b32a22422575" providerId="ADAL" clId="{35B9D309-0C13-F642-AE9B-4FABA514A9A0}" dt="2022-09-19T15:17:03.779" v="907" actId="21"/>
          <ac:picMkLst>
            <pc:docMk/>
            <pc:sldMk cId="1872863405" sldId="313"/>
            <ac:picMk id="10241" creationId="{BDE09CBA-F2C5-63E1-19F2-44934DD7A22A}"/>
          </ac:picMkLst>
        </pc:picChg>
      </pc:sldChg>
      <pc:sldChg chg="addSp 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4292309261" sldId="314"/>
        </pc:sldMkLst>
        <pc:spChg chg="mod">
          <ac:chgData name="Berry Nieskens" userId="aebe0f73-be2d-4965-a2b3-b32a22422575" providerId="ADAL" clId="{35B9D309-0C13-F642-AE9B-4FABA514A9A0}" dt="2022-09-19T15:18:37.204" v="935" actId="26606"/>
          <ac:spMkLst>
            <pc:docMk/>
            <pc:sldMk cId="4292309261" sldId="314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8:42.410" v="937" actId="5793"/>
          <ac:spMkLst>
            <pc:docMk/>
            <pc:sldMk cId="4292309261" sldId="314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4292309261" sldId="314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8:37.204" v="935" actId="26606"/>
          <ac:spMkLst>
            <pc:docMk/>
            <pc:sldMk cId="4292309261" sldId="314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18:37.204" v="935" actId="26606"/>
          <ac:picMkLst>
            <pc:docMk/>
            <pc:sldMk cId="4292309261" sldId="314"/>
            <ac:picMk id="7" creationId="{95B6AA51-B1B6-D549-ADC2-A6FBDA59F722}"/>
          </ac:picMkLst>
        </pc:picChg>
        <pc:picChg chg="del">
          <ac:chgData name="Berry Nieskens" userId="aebe0f73-be2d-4965-a2b3-b32a22422575" providerId="ADAL" clId="{35B9D309-0C13-F642-AE9B-4FABA514A9A0}" dt="2022-09-19T15:15:36.157" v="862" actId="478"/>
          <ac:picMkLst>
            <pc:docMk/>
            <pc:sldMk cId="4292309261" sldId="314"/>
            <ac:picMk id="10241" creationId="{BDE09CBA-F2C5-63E1-19F2-44934DD7A22A}"/>
          </ac:picMkLst>
        </pc:picChg>
        <pc:picChg chg="add mod ord">
          <ac:chgData name="Berry Nieskens" userId="aebe0f73-be2d-4965-a2b3-b32a22422575" providerId="ADAL" clId="{35B9D309-0C13-F642-AE9B-4FABA514A9A0}" dt="2022-09-19T15:18:46.595" v="938" actId="14100"/>
          <ac:picMkLst>
            <pc:docMk/>
            <pc:sldMk cId="4292309261" sldId="314"/>
            <ac:picMk id="12289" creationId="{69300E30-6D55-B80B-0A41-B81E54F2B585}"/>
          </ac:picMkLst>
        </pc:picChg>
      </pc:sldChg>
      <pc:sldChg chg="addSp delSp modSp add mod modClrScheme chgLayout">
        <pc:chgData name="Berry Nieskens" userId="aebe0f73-be2d-4965-a2b3-b32a22422575" providerId="ADAL" clId="{35B9D309-0C13-F642-AE9B-4FABA514A9A0}" dt="2022-09-19T18:22:43.163" v="1734"/>
        <pc:sldMkLst>
          <pc:docMk/>
          <pc:sldMk cId="1728260136" sldId="315"/>
        </pc:sldMkLst>
        <pc:spChg chg="mod">
          <ac:chgData name="Berry Nieskens" userId="aebe0f73-be2d-4965-a2b3-b32a22422575" providerId="ADAL" clId="{35B9D309-0C13-F642-AE9B-4FABA514A9A0}" dt="2022-09-19T15:19:02.225" v="939" actId="26606"/>
          <ac:spMkLst>
            <pc:docMk/>
            <pc:sldMk cId="1728260136" sldId="315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9:07.970" v="941" actId="6549"/>
          <ac:spMkLst>
            <pc:docMk/>
            <pc:sldMk cId="1728260136" sldId="315"/>
            <ac:spMk id="4" creationId="{00000000-0000-0000-0000-000000000000}"/>
          </ac:spMkLst>
        </pc:spChg>
        <pc:spChg chg="del mod">
          <ac:chgData name="Berry Nieskens" userId="aebe0f73-be2d-4965-a2b3-b32a22422575" providerId="ADAL" clId="{35B9D309-0C13-F642-AE9B-4FABA514A9A0}" dt="2022-09-19T18:22:43.163" v="1734"/>
          <ac:spMkLst>
            <pc:docMk/>
            <pc:sldMk cId="1728260136" sldId="315"/>
            <ac:spMk id="5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5:19:02.225" v="939" actId="26606"/>
          <ac:spMkLst>
            <pc:docMk/>
            <pc:sldMk cId="1728260136" sldId="315"/>
            <ac:spMk id="12292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19:02.225" v="939" actId="26606"/>
          <ac:picMkLst>
            <pc:docMk/>
            <pc:sldMk cId="1728260136" sldId="315"/>
            <ac:picMk id="7" creationId="{95B6AA51-B1B6-D549-ADC2-A6FBDA59F722}"/>
          </ac:picMkLst>
        </pc:picChg>
        <pc:picChg chg="del">
          <ac:chgData name="Berry Nieskens" userId="aebe0f73-be2d-4965-a2b3-b32a22422575" providerId="ADAL" clId="{35B9D309-0C13-F642-AE9B-4FABA514A9A0}" dt="2022-09-19T15:15:58.771" v="865" actId="478"/>
          <ac:picMkLst>
            <pc:docMk/>
            <pc:sldMk cId="1728260136" sldId="315"/>
            <ac:picMk id="12289" creationId="{69300E30-6D55-B80B-0A41-B81E54F2B585}"/>
          </ac:picMkLst>
        </pc:picChg>
        <pc:picChg chg="add mod ord">
          <ac:chgData name="Berry Nieskens" userId="aebe0f73-be2d-4965-a2b3-b32a22422575" providerId="ADAL" clId="{35B9D309-0C13-F642-AE9B-4FABA514A9A0}" dt="2022-09-19T15:19:28.514" v="943" actId="14100"/>
          <ac:picMkLst>
            <pc:docMk/>
            <pc:sldMk cId="1728260136" sldId="315"/>
            <ac:picMk id="14337" creationId="{E4A442AE-2EAB-2659-A388-0C559A8A098A}"/>
          </ac:picMkLst>
        </pc:picChg>
      </pc:sldChg>
      <pc:sldChg chg="addSp delSp modSp add mod">
        <pc:chgData name="Berry Nieskens" userId="aebe0f73-be2d-4965-a2b3-b32a22422575" providerId="ADAL" clId="{35B9D309-0C13-F642-AE9B-4FABA514A9A0}" dt="2022-09-19T18:22:43.163" v="1734"/>
        <pc:sldMkLst>
          <pc:docMk/>
          <pc:sldMk cId="521703667" sldId="316"/>
        </pc:sldMkLst>
        <pc:spChg chg="mod">
          <ac:chgData name="Berry Nieskens" userId="aebe0f73-be2d-4965-a2b3-b32a22422575" providerId="ADAL" clId="{35B9D309-0C13-F642-AE9B-4FABA514A9A0}" dt="2022-09-19T15:18:15.737" v="932" actId="6549"/>
          <ac:spMkLst>
            <pc:docMk/>
            <pc:sldMk cId="521703667" sldId="316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521703667" sldId="316"/>
            <ac:spMk id="5" creationId="{00000000-0000-0000-0000-000000000000}"/>
          </ac:spMkLst>
        </pc:spChg>
        <pc:picChg chg="add mod ord">
          <ac:chgData name="Berry Nieskens" userId="aebe0f73-be2d-4965-a2b3-b32a22422575" providerId="ADAL" clId="{35B9D309-0C13-F642-AE9B-4FABA514A9A0}" dt="2022-09-19T15:18:20.766" v="933" actId="14100"/>
          <ac:picMkLst>
            <pc:docMk/>
            <pc:sldMk cId="521703667" sldId="316"/>
            <ac:picMk id="2" creationId="{B9504A32-E4B5-5FE4-0453-C8DF6613B6EA}"/>
          </ac:picMkLst>
        </pc:picChg>
        <pc:picChg chg="del">
          <ac:chgData name="Berry Nieskens" userId="aebe0f73-be2d-4965-a2b3-b32a22422575" providerId="ADAL" clId="{35B9D309-0C13-F642-AE9B-4FABA514A9A0}" dt="2022-09-19T15:17:07.276" v="908" actId="478"/>
          <ac:picMkLst>
            <pc:docMk/>
            <pc:sldMk cId="521703667" sldId="316"/>
            <ac:picMk id="8193" creationId="{BC99DCE3-4230-6F46-EB93-96B141774C06}"/>
          </ac:picMkLst>
        </pc:picChg>
      </pc:sldChg>
      <pc:sldChg chg="addSp delSp modSp add mod ord">
        <pc:chgData name="Berry Nieskens" userId="aebe0f73-be2d-4965-a2b3-b32a22422575" providerId="ADAL" clId="{35B9D309-0C13-F642-AE9B-4FABA514A9A0}" dt="2022-09-19T18:22:43.163" v="1734"/>
        <pc:sldMkLst>
          <pc:docMk/>
          <pc:sldMk cId="3715136174" sldId="317"/>
        </pc:sldMkLst>
        <pc:spChg chg="add del mod">
          <ac:chgData name="Berry Nieskens" userId="aebe0f73-be2d-4965-a2b3-b32a22422575" providerId="ADAL" clId="{35B9D309-0C13-F642-AE9B-4FABA514A9A0}" dt="2022-09-19T15:20:20.369" v="970" actId="767"/>
          <ac:spMkLst>
            <pc:docMk/>
            <pc:sldMk cId="3715136174" sldId="317"/>
            <ac:spMk id="2" creationId="{8284D170-F598-01A9-FC6B-A5A79494CD9E}"/>
          </ac:spMkLst>
        </pc:spChg>
        <pc:spChg chg="mod">
          <ac:chgData name="Berry Nieskens" userId="aebe0f73-be2d-4965-a2b3-b32a22422575" providerId="ADAL" clId="{35B9D309-0C13-F642-AE9B-4FABA514A9A0}" dt="2022-09-19T15:20:28.506" v="1019" actId="20577"/>
          <ac:spMkLst>
            <pc:docMk/>
            <pc:sldMk cId="3715136174" sldId="317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3715136174" sldId="317"/>
            <ac:spMk id="5" creationId="{00000000-0000-0000-0000-000000000000}"/>
          </ac:spMkLst>
        </pc:spChg>
      </pc:sldChg>
      <pc:sldChg chg="modSp add del mod">
        <pc:chgData name="Berry Nieskens" userId="aebe0f73-be2d-4965-a2b3-b32a22422575" providerId="ADAL" clId="{35B9D309-0C13-F642-AE9B-4FABA514A9A0}" dt="2022-09-19T18:06:53.691" v="1681" actId="2696"/>
        <pc:sldMkLst>
          <pc:docMk/>
          <pc:sldMk cId="2826404326" sldId="318"/>
        </pc:sldMkLst>
        <pc:spChg chg="mod">
          <ac:chgData name="Berry Nieskens" userId="aebe0f73-be2d-4965-a2b3-b32a22422575" providerId="ADAL" clId="{35B9D309-0C13-F642-AE9B-4FABA514A9A0}" dt="2022-09-19T15:22:36.955" v="1208" actId="20577"/>
          <ac:spMkLst>
            <pc:docMk/>
            <pc:sldMk cId="2826404326" sldId="318"/>
            <ac:spMk id="4" creationId="{00000000-0000-0000-0000-000000000000}"/>
          </ac:spMkLst>
        </pc:spChg>
      </pc:sldChg>
      <pc:sldChg chg="delSp modSp add mod ord">
        <pc:chgData name="Berry Nieskens" userId="aebe0f73-be2d-4965-a2b3-b32a22422575" providerId="ADAL" clId="{35B9D309-0C13-F642-AE9B-4FABA514A9A0}" dt="2022-09-19T18:22:43.163" v="1734"/>
        <pc:sldMkLst>
          <pc:docMk/>
          <pc:sldMk cId="2802544502" sldId="319"/>
        </pc:sldMkLst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802544502" sldId="319"/>
            <ac:spMk id="5" creationId="{00000000-0000-0000-0000-000000000000}"/>
          </ac:spMkLst>
        </pc:spChg>
        <pc:picChg chg="mod">
          <ac:chgData name="Berry Nieskens" userId="aebe0f73-be2d-4965-a2b3-b32a22422575" providerId="ADAL" clId="{35B9D309-0C13-F642-AE9B-4FABA514A9A0}" dt="2022-09-19T15:25:55.785" v="1307" actId="1076"/>
          <ac:picMkLst>
            <pc:docMk/>
            <pc:sldMk cId="2802544502" sldId="319"/>
            <ac:picMk id="7169" creationId="{CCC2237B-0C95-B53B-733A-5A9A4CE42F9E}"/>
          </ac:picMkLst>
        </pc:picChg>
      </pc:sldChg>
      <pc:sldChg chg="delSp modSp add mod ord">
        <pc:chgData name="Berry Nieskens" userId="aebe0f73-be2d-4965-a2b3-b32a22422575" providerId="ADAL" clId="{35B9D309-0C13-F642-AE9B-4FABA514A9A0}" dt="2022-09-19T18:22:43.163" v="1734"/>
        <pc:sldMkLst>
          <pc:docMk/>
          <pc:sldMk cId="2761424945" sldId="320"/>
        </pc:sldMkLst>
        <pc:spChg chg="mod">
          <ac:chgData name="Berry Nieskens" userId="aebe0f73-be2d-4965-a2b3-b32a22422575" providerId="ADAL" clId="{35B9D309-0C13-F642-AE9B-4FABA514A9A0}" dt="2022-09-19T18:07:33.983" v="1709" actId="6549"/>
          <ac:spMkLst>
            <pc:docMk/>
            <pc:sldMk cId="2761424945" sldId="320"/>
            <ac:spMk id="3" creationId="{00000000-0000-0000-0000-000000000000}"/>
          </ac:spMkLst>
        </pc:spChg>
        <pc:spChg chg="mod">
          <ac:chgData name="Berry Nieskens" userId="aebe0f73-be2d-4965-a2b3-b32a22422575" providerId="ADAL" clId="{35B9D309-0C13-F642-AE9B-4FABA514A9A0}" dt="2022-09-19T18:20:04.360" v="1728" actId="6549"/>
          <ac:spMkLst>
            <pc:docMk/>
            <pc:sldMk cId="2761424945" sldId="320"/>
            <ac:spMk id="4" creationId="{00000000-0000-0000-0000-000000000000}"/>
          </ac:spMkLst>
        </pc:spChg>
        <pc:spChg chg="del">
          <ac:chgData name="Berry Nieskens" userId="aebe0f73-be2d-4965-a2b3-b32a22422575" providerId="ADAL" clId="{35B9D309-0C13-F642-AE9B-4FABA514A9A0}" dt="2022-09-19T18:22:43.163" v="1734"/>
          <ac:spMkLst>
            <pc:docMk/>
            <pc:sldMk cId="2761424945" sldId="320"/>
            <ac:spMk id="5" creationId="{00000000-0000-0000-0000-000000000000}"/>
          </ac:spMkLst>
        </pc:spChg>
        <pc:picChg chg="del">
          <ac:chgData name="Berry Nieskens" userId="aebe0f73-be2d-4965-a2b3-b32a22422575" providerId="ADAL" clId="{35B9D309-0C13-F642-AE9B-4FABA514A9A0}" dt="2022-09-19T15:26:57.812" v="1309" actId="478"/>
          <ac:picMkLst>
            <pc:docMk/>
            <pc:sldMk cId="2761424945" sldId="320"/>
            <ac:picMk id="5121" creationId="{22BEF813-07B9-5743-1428-422C51D72865}"/>
          </ac:picMkLst>
        </pc:picChg>
      </pc:sldChg>
      <pc:sldChg chg="addSp modSp new mod">
        <pc:chgData name="Berry Nieskens" userId="aebe0f73-be2d-4965-a2b3-b32a22422575" providerId="ADAL" clId="{35B9D309-0C13-F642-AE9B-4FABA514A9A0}" dt="2022-09-19T18:48:56.973" v="2042" actId="1076"/>
        <pc:sldMkLst>
          <pc:docMk/>
          <pc:sldMk cId="3175323588" sldId="321"/>
        </pc:sldMkLst>
        <pc:spChg chg="mod">
          <ac:chgData name="Berry Nieskens" userId="aebe0f73-be2d-4965-a2b3-b32a22422575" providerId="ADAL" clId="{35B9D309-0C13-F642-AE9B-4FABA514A9A0}" dt="2022-09-19T18:47:17.613" v="1971" actId="20577"/>
          <ac:spMkLst>
            <pc:docMk/>
            <pc:sldMk cId="3175323588" sldId="321"/>
            <ac:spMk id="2" creationId="{19F812BF-CA96-6CED-7FA7-FFBA8DA5BA29}"/>
          </ac:spMkLst>
        </pc:spChg>
        <pc:spChg chg="mod">
          <ac:chgData name="Berry Nieskens" userId="aebe0f73-be2d-4965-a2b3-b32a22422575" providerId="ADAL" clId="{35B9D309-0C13-F642-AE9B-4FABA514A9A0}" dt="2022-09-19T18:41:12.424" v="1863" actId="20577"/>
          <ac:spMkLst>
            <pc:docMk/>
            <pc:sldMk cId="3175323588" sldId="321"/>
            <ac:spMk id="3" creationId="{9720841B-56AB-F5B5-1E6C-DB1624B1EBFC}"/>
          </ac:spMkLst>
        </pc:spChg>
        <pc:spChg chg="add mod">
          <ac:chgData name="Berry Nieskens" userId="aebe0f73-be2d-4965-a2b3-b32a22422575" providerId="ADAL" clId="{35B9D309-0C13-F642-AE9B-4FABA514A9A0}" dt="2022-09-19T18:48:56.973" v="2042" actId="1076"/>
          <ac:spMkLst>
            <pc:docMk/>
            <pc:sldMk cId="3175323588" sldId="321"/>
            <ac:spMk id="5" creationId="{F2D80EA1-AEF6-6A2B-EE6A-099B4EEBBAE3}"/>
          </ac:spMkLst>
        </pc:spChg>
        <pc:picChg chg="add mod">
          <ac:chgData name="Berry Nieskens" userId="aebe0f73-be2d-4965-a2b3-b32a22422575" providerId="ADAL" clId="{35B9D309-0C13-F642-AE9B-4FABA514A9A0}" dt="2022-09-19T18:47:51.181" v="1976" actId="1076"/>
          <ac:picMkLst>
            <pc:docMk/>
            <pc:sldMk cId="3175323588" sldId="321"/>
            <ac:picMk id="2050" creationId="{9801EF81-034A-DD02-3BB6-12752EA67C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19-09-2022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19-09-2022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=LIzTo6e4FgY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092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ft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ragimtech.com/blog/azure/public-ip-address-vs-private-ip-addres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13/oct/04/tor-attacks-nsa-users-online-anonymity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dition.cnn.com/2022/07/05/europe/cern-hadron-collider-third-run-scn/index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rdVPflECed8?feature=oembed" TargetMode="Externa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web-developer/" TargetMode="External"/><Relationship Id="rId2" Type="http://schemas.openxmlformats.org/officeDocument/2006/relationships/hyperlink" Target="https://chrome.google.com/webstore/detail/web-developer/bfbameneiokkgbdmiekhjnmfkcnldhh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qn3gR1WTcA?feature=oembed" TargetMode="External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hostery.com/ghostery-ad-blocke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elprivacy.com/resources/browser-fingerprinting/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hyperlink" Target="https://coveryourtracks.eff.org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Md7K90FfJhg?feature=oembed" TargetMode="Externa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n.wikipedia.org/wiki/Tim_Berners-Lee#/media/File:Sir_Tim_Berners-Lee_(cropped).jp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_Berners-Lee#/media/File:Sir_Tim_Berners-Lee_(cropped).jpg" TargetMode="Externa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21eFwbb48sE?feature=oembed" TargetMode="Externa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E9232C7-7954-7240-915A-02CC307CC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Naam: Berry </a:t>
            </a:r>
            <a:r>
              <a:rPr lang="nl-NL" dirty="0" err="1"/>
              <a:t>Nieskens</a:t>
            </a:r>
            <a:endParaRPr lang="nl-NL" dirty="0"/>
          </a:p>
          <a:p>
            <a:r>
              <a:rPr lang="nl-NL" dirty="0"/>
              <a:t>Datum: 21-09-2022</a:t>
            </a:r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409173-90F8-084F-9DD0-DCFEF01B6E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0D7D31-21F7-514A-9A8A-AA9ABA3D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 op het wereldwijde web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2F5B4A59-8E8E-7A47-A16C-88AF09091D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6271200" y="7863"/>
            <a:ext cx="2872800" cy="619200"/>
          </a:xfrm>
        </p:spPr>
      </p:pic>
    </p:spTree>
    <p:extLst>
      <p:ext uri="{BB962C8B-B14F-4D97-AF65-F5344CB8AC3E}">
        <p14:creationId xmlns:p14="http://schemas.microsoft.com/office/powerpoint/2010/main" val="135286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4AFB8-88A9-44B7-00A3-AE239103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9" y="376549"/>
            <a:ext cx="7772400" cy="43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8F55F-B922-9714-02A0-AD10845B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114"/>
            <a:ext cx="7772400" cy="438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4AFB8-88A9-44B7-00A3-AE239103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69" y="376549"/>
            <a:ext cx="7772400" cy="4385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DB6C9-5FF1-1ACE-4055-695269C91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71" y="374587"/>
            <a:ext cx="7772400" cy="43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9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Netwerk van netwerken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4098" name="Picture 2" descr="public ip address vs private ip address">
            <a:extLst>
              <a:ext uri="{FF2B5EF4-FFF2-40B4-BE49-F238E27FC236}">
                <a16:creationId xmlns:a16="http://schemas.microsoft.com/office/drawing/2014/main" id="{BE5DB383-4C3F-17CE-48B9-71990EF03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690067"/>
            <a:ext cx="6114081" cy="290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5E27D-E3F9-A4D0-FDAF-10A30BF2A6E9}"/>
              </a:ext>
            </a:extLst>
          </p:cNvPr>
          <p:cNvSpPr txBox="1"/>
          <p:nvPr/>
        </p:nvSpPr>
        <p:spPr>
          <a:xfrm>
            <a:off x="5267417" y="4306893"/>
            <a:ext cx="1170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Bron: </a:t>
            </a:r>
            <a:r>
              <a:rPr lang="en-NL" sz="1000" dirty="0">
                <a:hlinkClick r:id="rId4"/>
              </a:rPr>
              <a:t>Pragimtech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394014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Anoniem?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E501762-EFA3-5F8B-EF36-D0D8E628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6" y="3059609"/>
            <a:ext cx="39116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st-tor-browser-alternatives-i2p">
            <a:extLst>
              <a:ext uri="{FF2B5EF4-FFF2-40B4-BE49-F238E27FC236}">
                <a16:creationId xmlns:a16="http://schemas.microsoft.com/office/drawing/2014/main" id="{816C5393-EAB8-D5FE-9519-D97F83ED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15" y="854966"/>
            <a:ext cx="2989875" cy="1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0DDFFE62-929E-4251-2EBB-64644820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77"/>
          <a:stretch/>
        </p:blipFill>
        <p:spPr bwMode="auto">
          <a:xfrm>
            <a:off x="4585015" y="2973344"/>
            <a:ext cx="2252461" cy="191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33183AD-37E5-E7F3-C5B0-AF35E74A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88" y="1523463"/>
            <a:ext cx="2571748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8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Anonimieit</a:t>
            </a:r>
            <a:r>
              <a:rPr lang="nl-NL" dirty="0"/>
              <a:t>?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5E27D-E3F9-A4D0-FDAF-10A30BF2A6E9}"/>
              </a:ext>
            </a:extLst>
          </p:cNvPr>
          <p:cNvSpPr txBox="1"/>
          <p:nvPr/>
        </p:nvSpPr>
        <p:spPr>
          <a:xfrm>
            <a:off x="3977540" y="4813241"/>
            <a:ext cx="13035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/>
              <a:t>Bron: </a:t>
            </a:r>
            <a:r>
              <a:rPr lang="en-NL" sz="1000" dirty="0">
                <a:hlinkClick r:id="rId3"/>
              </a:rPr>
              <a:t>The Guardian</a:t>
            </a:r>
            <a:endParaRPr lang="en-NL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4755B-C7FD-AAD3-F26A-A3FD6D75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75" y="193337"/>
            <a:ext cx="5034581" cy="452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CF128-9A52-520E-B167-9E5B567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Versleuteld?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5B9A155-6ADF-BF44-0A19-4ACF409B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754419"/>
            <a:ext cx="5508464" cy="28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44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17</a:t>
            </a:fld>
            <a:endParaRPr lang="nl-NL"/>
          </a:p>
        </p:txBody>
      </p:sp>
      <p:sp>
        <p:nvSpPr>
          <p:cNvPr id="12297" name="Content Placeholder 3">
            <a:extLst>
              <a:ext uri="{FF2B5EF4-FFF2-40B4-BE49-F238E27FC236}">
                <a16:creationId xmlns:a16="http://schemas.microsoft.com/office/drawing/2014/main" id="{58E9BAA0-7DEB-AF0E-F6E7-0B84EAD6805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CF128-9A52-520E-B167-9E5B5673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 anchor="t">
            <a:normAutofit/>
          </a:bodyPr>
          <a:lstStyle/>
          <a:p>
            <a:r>
              <a:rPr lang="en-NL" dirty="0"/>
              <a:t>Metadata</a:t>
            </a:r>
          </a:p>
        </p:txBody>
      </p:sp>
      <p:pic>
        <p:nvPicPr>
          <p:cNvPr id="1026" name="Picture 2" descr="whatsapp vs signal">
            <a:extLst>
              <a:ext uri="{FF2B5EF4-FFF2-40B4-BE49-F238E27FC236}">
                <a16:creationId xmlns:a16="http://schemas.microsoft.com/office/drawing/2014/main" id="{268B161B-F42C-17AE-0D65-9BA0CC46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156" y="654100"/>
            <a:ext cx="4572000" cy="38353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47888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is privacy belangrijk?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700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b="1" dirty="0"/>
              <a:t>Beantwoord eerst voor jezelf en bespreek vervolgens in drie- of viertallen</a:t>
            </a:r>
          </a:p>
          <a:p>
            <a:pPr lvl="1"/>
            <a:r>
              <a:rPr lang="nl-NL" dirty="0"/>
              <a:t>Hoe definieer jij privacy?</a:t>
            </a:r>
          </a:p>
          <a:p>
            <a:pPr lvl="1"/>
            <a:r>
              <a:rPr lang="nl-NL" dirty="0"/>
              <a:t>Wat is het verschil tussen privacy en veiligheid?</a:t>
            </a:r>
          </a:p>
          <a:p>
            <a:pPr lvl="1"/>
            <a:r>
              <a:rPr lang="nl-NL" dirty="0"/>
              <a:t>Heb je iets te verbergen?</a:t>
            </a:r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97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Wat is de rol van IP-adressen in de communicatie tussen computers?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werkt het wereldwijde web?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8069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8193" name="Picture 1" descr="page8image17394656">
            <a:extLst>
              <a:ext uri="{FF2B5EF4-FFF2-40B4-BE49-F238E27FC236}">
                <a16:creationId xmlns:a16="http://schemas.microsoft.com/office/drawing/2014/main" id="{BC99DCE3-4230-6F46-EB93-96B14177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2122"/>
            <a:ext cx="5034944" cy="283215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82749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21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2" name="Picture 1" descr="page9image17385088">
            <a:extLst>
              <a:ext uri="{FF2B5EF4-FFF2-40B4-BE49-F238E27FC236}">
                <a16:creationId xmlns:a16="http://schemas.microsoft.com/office/drawing/2014/main" id="{B9504A32-E4B5-5FE4-0453-C8DF6613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09596"/>
            <a:ext cx="5057213" cy="28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52170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22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nl-NL" dirty="0"/>
          </a:p>
        </p:txBody>
      </p:sp>
      <p:pic>
        <p:nvPicPr>
          <p:cNvPr id="12289" name="Picture 1" descr="page10image17364176">
            <a:extLst>
              <a:ext uri="{FF2B5EF4-FFF2-40B4-BE49-F238E27FC236}">
                <a16:creationId xmlns:a16="http://schemas.microsoft.com/office/drawing/2014/main" id="{69300E30-6D55-B80B-0A41-B81E54F2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2122"/>
            <a:ext cx="5034944" cy="283215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4292309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23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nl-NL" dirty="0"/>
          </a:p>
        </p:txBody>
      </p:sp>
      <p:pic>
        <p:nvPicPr>
          <p:cNvPr id="14337" name="Picture 1" descr="page11image17346544">
            <a:extLst>
              <a:ext uri="{FF2B5EF4-FFF2-40B4-BE49-F238E27FC236}">
                <a16:creationId xmlns:a16="http://schemas.microsoft.com/office/drawing/2014/main" id="{E4A442AE-2EAB-2659-A388-0C559A8A0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1624326"/>
            <a:ext cx="5031027" cy="28299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172826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24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nl-NL" dirty="0"/>
              <a:t>Privacy is het recht om gedachten te vormen, om dingen uit te kunnen proberen zonder je eraan te hoeven binden, zonder dat ze voor eeuwig een deel van jou worden. </a:t>
            </a:r>
          </a:p>
        </p:txBody>
      </p:sp>
      <p:pic>
        <p:nvPicPr>
          <p:cNvPr id="5122" name="Picture 2" descr="page13image17476368">
            <a:extLst>
              <a:ext uri="{FF2B5EF4-FFF2-40B4-BE49-F238E27FC236}">
                <a16:creationId xmlns:a16="http://schemas.microsoft.com/office/drawing/2014/main" id="{01819A15-4A99-C1D6-14C5-5C0DF78C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2165598"/>
            <a:ext cx="4068763" cy="2288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17715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25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nl-NL" dirty="0"/>
              <a:t>Zeggen dat privacy niet belangrijk is omdat je niets te verbergen hebt, is hetzelfde als zeggen dat vrijheid van meningsuiting niet belangrijk is omdat je niets te zeggen hebt. </a:t>
            </a:r>
          </a:p>
        </p:txBody>
      </p:sp>
      <p:pic>
        <p:nvPicPr>
          <p:cNvPr id="5121" name="Picture 1" descr="page16image3852704">
            <a:extLst>
              <a:ext uri="{FF2B5EF4-FFF2-40B4-BE49-F238E27FC236}">
                <a16:creationId xmlns:a16="http://schemas.microsoft.com/office/drawing/2014/main" id="{22BEF813-07B9-5743-1428-422C51D72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" y="2165598"/>
            <a:ext cx="4068763" cy="22886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73219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Wat is het verschil tussen privacy en veiligheid?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Privacy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513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27</a:t>
            </a:fld>
            <a:endParaRPr lang="nl-NL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 </a:t>
            </a:r>
            <a:r>
              <a:rPr lang="nl-NL" dirty="0" err="1"/>
              <a:t>vs</a:t>
            </a:r>
            <a:r>
              <a:rPr lang="nl-NL" dirty="0"/>
              <a:t> veiligheid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6271200" y="1188"/>
            <a:ext cx="2872800" cy="616823"/>
          </a:xfrm>
          <a:noFill/>
        </p:spPr>
      </p:pic>
      <p:pic>
        <p:nvPicPr>
          <p:cNvPr id="7174" name="Picture 6" descr="page5image17391536">
            <a:extLst>
              <a:ext uri="{FF2B5EF4-FFF2-40B4-BE49-F238E27FC236}">
                <a16:creationId xmlns:a16="http://schemas.microsoft.com/office/drawing/2014/main" id="{986ED3EE-6001-9B7C-5EBF-0BA4A5D2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07" y="1725960"/>
            <a:ext cx="2011506" cy="242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page5image17396320">
            <a:extLst>
              <a:ext uri="{FF2B5EF4-FFF2-40B4-BE49-F238E27FC236}">
                <a16:creationId xmlns:a16="http://schemas.microsoft.com/office/drawing/2014/main" id="{6B34B7B8-4A40-0064-1D00-CB521C87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23" y="1725960"/>
            <a:ext cx="2000691" cy="242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55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28</a:t>
            </a:fld>
            <a:endParaRPr lang="nl-NL"/>
          </a:p>
        </p:txBody>
      </p:sp>
      <p:pic>
        <p:nvPicPr>
          <p:cNvPr id="7169" name="Picture 1" descr="page7image17481152">
            <a:extLst>
              <a:ext uri="{FF2B5EF4-FFF2-40B4-BE49-F238E27FC236}">
                <a16:creationId xmlns:a16="http://schemas.microsoft.com/office/drawing/2014/main" id="{CCC2237B-0C95-B53B-733A-5A9A4CE4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818" y="1734855"/>
            <a:ext cx="4418363" cy="248532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 </a:t>
            </a:r>
            <a:r>
              <a:rPr lang="nl-NL" dirty="0" err="1"/>
              <a:t>vs</a:t>
            </a:r>
            <a:r>
              <a:rPr lang="nl-NL" dirty="0"/>
              <a:t> veiligheid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80254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5"/>
          </p:nvPr>
        </p:nvSpPr>
        <p:spPr>
          <a:xfrm>
            <a:off x="331275" y="4676319"/>
            <a:ext cx="360101" cy="273844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</a:pPr>
            <a:fld id="{ACF35F05-412E-7246-BFA0-571C159465C5}" type="slidenum">
              <a:rPr lang="nl-NL" smtClean="0"/>
              <a:pPr>
                <a:spcAft>
                  <a:spcPts val="600"/>
                </a:spcAft>
              </a:pPr>
              <a:t>29</a:t>
            </a:fld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sz="quarter" idx="21"/>
          </p:nvPr>
        </p:nvSpPr>
        <p:spPr>
          <a:xfrm>
            <a:off x="331275" y="2103438"/>
            <a:ext cx="4722977" cy="2413000"/>
          </a:xfrm>
        </p:spPr>
        <p:txBody>
          <a:bodyPr>
            <a:normAutofit/>
          </a:bodyPr>
          <a:lstStyle/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Kennis opdoen </a:t>
            </a:r>
            <a:br>
              <a:rPr lang="nl-NL" b="1" dirty="0"/>
            </a:br>
            <a:r>
              <a:rPr lang="nl-NL" dirty="0"/>
              <a:t>Leren over technologie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Houding aannemen </a:t>
            </a:r>
            <a:br>
              <a:rPr lang="nl-NL" b="1" dirty="0"/>
            </a:br>
            <a:r>
              <a:rPr lang="nl-NL" dirty="0"/>
              <a:t>Bewustwording, kritisch zijn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Vaardig worden </a:t>
            </a:r>
            <a:br>
              <a:rPr lang="nl-NL" b="1" dirty="0"/>
            </a:br>
            <a:r>
              <a:rPr lang="nl-NL" dirty="0"/>
              <a:t>ICT-basisvaardigheden</a:t>
            </a:r>
          </a:p>
          <a:p>
            <a:pPr marL="228600" indent="-228600">
              <a:spcAft>
                <a:spcPts val="600"/>
              </a:spcAft>
              <a:buAutoNum type="arabicPeriod"/>
            </a:pPr>
            <a:r>
              <a:rPr lang="nl-NL" b="1" dirty="0"/>
              <a:t>Handelen </a:t>
            </a:r>
            <a:br>
              <a:rPr lang="nl-NL" b="1" dirty="0"/>
            </a:br>
            <a:r>
              <a:rPr lang="nl-NL" dirty="0"/>
              <a:t>Een weloverwogen keuze maken </a:t>
            </a:r>
            <a:br>
              <a:rPr lang="nl-NL" dirty="0"/>
            </a:br>
            <a:r>
              <a:rPr lang="nl-NL" dirty="0"/>
              <a:t>over welke informatie je deelt met derden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 anchor="t">
            <a:normAutofit/>
          </a:bodyPr>
          <a:lstStyle/>
          <a:p>
            <a:r>
              <a:rPr lang="nl-NL" dirty="0"/>
              <a:t>Privacy-onderwijs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6271200" y="1188"/>
            <a:ext cx="2872800" cy="616823"/>
          </a:xfrm>
          <a:noFill/>
        </p:spPr>
      </p:pic>
    </p:spTree>
    <p:extLst>
      <p:ext uri="{BB962C8B-B14F-4D97-AF65-F5344CB8AC3E}">
        <p14:creationId xmlns:p14="http://schemas.microsoft.com/office/powerpoint/2010/main" val="276142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3914078" cy="2413000"/>
          </a:xfrm>
        </p:spPr>
        <p:txBody>
          <a:bodyPr/>
          <a:lstStyle/>
          <a:p>
            <a:r>
              <a:rPr lang="nl-NL" b="1" dirty="0"/>
              <a:t>CERN </a:t>
            </a:r>
            <a:br>
              <a:rPr lang="nl-NL" dirty="0"/>
            </a:br>
            <a:r>
              <a:rPr lang="nl-NL" dirty="0"/>
              <a:t>European </a:t>
            </a:r>
            <a:r>
              <a:rPr lang="nl-NL" dirty="0" err="1"/>
              <a:t>Organization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Research</a:t>
            </a:r>
            <a:br>
              <a:rPr lang="nl-NL" dirty="0"/>
            </a:br>
            <a:r>
              <a:rPr lang="nl-NL" dirty="0" err="1"/>
              <a:t>particle</a:t>
            </a:r>
            <a:r>
              <a:rPr lang="nl-NL" dirty="0"/>
              <a:t> </a:t>
            </a:r>
            <a:r>
              <a:rPr lang="nl-NL" dirty="0" err="1"/>
              <a:t>physics</a:t>
            </a:r>
            <a:r>
              <a:rPr lang="nl-NL" dirty="0"/>
              <a:t> </a:t>
            </a:r>
            <a:r>
              <a:rPr lang="nl-NL" dirty="0" err="1"/>
              <a:t>laboratory</a:t>
            </a:r>
            <a:r>
              <a:rPr lang="nl-NL" dirty="0"/>
              <a:t> </a:t>
            </a:r>
          </a:p>
          <a:p>
            <a:r>
              <a:rPr lang="nl-NL" b="1" dirty="0"/>
              <a:t>Doel</a:t>
            </a:r>
            <a:br>
              <a:rPr lang="nl-NL" dirty="0"/>
            </a:br>
            <a:r>
              <a:rPr lang="nl-NL" dirty="0"/>
              <a:t>kennis produceren en (wetenschappelijke) artikelen schrijven</a:t>
            </a:r>
          </a:p>
          <a:p>
            <a:r>
              <a:rPr lang="nl-NL" b="1" dirty="0"/>
              <a:t>Probleem</a:t>
            </a:r>
            <a:br>
              <a:rPr lang="nl-NL" dirty="0"/>
            </a:br>
            <a:r>
              <a:rPr lang="nl-NL" dirty="0"/>
              <a:t>niet altijd (makkelijk) toegang tot eerder gepubliceerde artikelen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Ontstaan van het www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F87B01D-AB79-89FB-3113-FF3656D94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29" y="1943049"/>
            <a:ext cx="4833884" cy="27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D6EBEC-50E9-688C-227B-0A7A8EAECA02}"/>
              </a:ext>
            </a:extLst>
          </p:cNvPr>
          <p:cNvSpPr txBox="1"/>
          <p:nvPr/>
        </p:nvSpPr>
        <p:spPr>
          <a:xfrm>
            <a:off x="8308622" y="4346606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Bron: </a:t>
            </a:r>
            <a:r>
              <a:rPr lang="en-NL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CNN</a:t>
            </a:r>
            <a:endParaRPr lang="en-NL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Wat kun je ertegen doen?</a:t>
            </a:r>
            <a:br>
              <a:rPr lang="nl-NL" dirty="0"/>
            </a:br>
            <a:r>
              <a:rPr lang="nl-NL" dirty="0"/>
              <a:t>Wat wil je ertegen doen?</a:t>
            </a:r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Hoe werken cookies?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448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What Are Cookies? And How They Work | Explained for Beginners!">
            <a:hlinkClick r:id="" action="ppaction://media"/>
            <a:extLst>
              <a:ext uri="{FF2B5EF4-FFF2-40B4-BE49-F238E27FC236}">
                <a16:creationId xmlns:a16="http://schemas.microsoft.com/office/drawing/2014/main" id="{9B535D02-56B8-FCC0-7E06-E0966F8364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1275" y="1720541"/>
            <a:ext cx="4948491" cy="27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D9399-C7E5-C185-8E5C-93851E35C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4" y="340860"/>
            <a:ext cx="6216759" cy="451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1FC32-67EF-F66E-3C09-62316629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75" y="587338"/>
            <a:ext cx="6478292" cy="45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9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Web Developer extension </a:t>
            </a:r>
            <a:r>
              <a:rPr lang="nl-NL" dirty="0">
                <a:hlinkClick r:id="rId2"/>
              </a:rPr>
              <a:t>voor Chrome</a:t>
            </a:r>
            <a:r>
              <a:rPr lang="nl-NL" dirty="0"/>
              <a:t>, </a:t>
            </a:r>
            <a:r>
              <a:rPr lang="nl-NL" dirty="0">
                <a:hlinkClick r:id="rId3"/>
              </a:rPr>
              <a:t>voor Firefox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Inzage in cookies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724B2-834A-428F-474A-363177B80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53" y="2431855"/>
            <a:ext cx="7772400" cy="11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brokers: Last Week </a:t>
            </a:r>
            <a:r>
              <a:rPr lang="nl-NL" dirty="0" err="1"/>
              <a:t>Tonight</a:t>
            </a:r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8" name="Online Media 7" descr="Data Brokers: Last Week Tonight with John Oliver (HBO)">
            <a:hlinkClick r:id="" action="ppaction://media"/>
            <a:extLst>
              <a:ext uri="{FF2B5EF4-FFF2-40B4-BE49-F238E27FC236}">
                <a16:creationId xmlns:a16="http://schemas.microsoft.com/office/drawing/2014/main" id="{D095C25C-A90A-60C8-0E5F-99CEB93B91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1275" y="1549259"/>
            <a:ext cx="5100881" cy="288199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A01451-96FE-4114-CD56-3E15DD2D9E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47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Inzage in data brokers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1775E8-A36A-DD34-8D7B-020E1B3CE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04" y="2365377"/>
            <a:ext cx="3756579" cy="229414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21DB1-A8EB-9870-C8C6-B8ECEB4BE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NL" dirty="0">
                <a:hlinkClick r:id="rId4"/>
              </a:rPr>
              <a:t>Ghostery ad &amp; tracker blocker (Browser extension)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9394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Browser </a:t>
            </a:r>
            <a:r>
              <a:rPr lang="nl-NL" dirty="0" err="1"/>
              <a:t>fingerprinting</a:t>
            </a:r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521DB1-A8EB-9870-C8C6-B8ECEB4BE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What is Browser Fingerprinting? What It Is And </a:t>
            </a: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How To Stop It.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>
                <a:hlinkClick r:id="rId4"/>
              </a:rPr>
              <a:t>Panopticlick</a:t>
            </a:r>
            <a:r>
              <a:rPr lang="en-GB" dirty="0">
                <a:hlinkClick r:id="rId4"/>
              </a:rPr>
              <a:t>: Test your browser’s fingerprint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	“</a:t>
            </a:r>
            <a:r>
              <a:rPr lang="en-GB" b="1" dirty="0"/>
              <a:t>Your Results</a:t>
            </a:r>
          </a:p>
          <a:p>
            <a:pPr marL="0" indent="0">
              <a:buNone/>
            </a:pPr>
            <a:r>
              <a:rPr lang="en-GB" dirty="0"/>
              <a:t>	Your browser fingerprint </a:t>
            </a:r>
            <a:r>
              <a:rPr lang="en-GB" b="1" dirty="0"/>
              <a:t>appears to be unique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	among the 170,927 tested in the past 45 days.”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79F55-CC0C-72F8-3E0D-D2D9DE847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37" y="1963970"/>
            <a:ext cx="3648990" cy="24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7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Je zoekt met Google niet op het (hele) Internet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Zo werkt </a:t>
            </a:r>
            <a:r>
              <a:rPr lang="nl-NL" dirty="0" err="1"/>
              <a:t>Google’s</a:t>
            </a:r>
            <a:r>
              <a:rPr lang="nl-NL" dirty="0"/>
              <a:t> zoekmachine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8584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Techniek achter Google Search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How Google Search Works Matt Cutts HD - Videos">
            <a:hlinkClick r:id="" action="ppaction://media"/>
            <a:extLst>
              <a:ext uri="{FF2B5EF4-FFF2-40B4-BE49-F238E27FC236}">
                <a16:creationId xmlns:a16="http://schemas.microsoft.com/office/drawing/2014/main" id="{39FC6429-9081-18EC-74C9-F743FA1947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7853" y="1854200"/>
            <a:ext cx="4711926" cy="26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Informaticus</a:t>
            </a:r>
          </a:p>
          <a:p>
            <a:r>
              <a:rPr lang="nl-NL" dirty="0"/>
              <a:t>Wist van de technologie ‘hypertext’</a:t>
            </a:r>
          </a:p>
          <a:p>
            <a:r>
              <a:rPr lang="nl-NL" dirty="0"/>
              <a:t>Doelstelling:</a:t>
            </a:r>
          </a:p>
          <a:p>
            <a:pPr lvl="1"/>
            <a:r>
              <a:rPr lang="nl-NL" dirty="0"/>
              <a:t>Artikelen digitaliseren</a:t>
            </a:r>
          </a:p>
          <a:p>
            <a:pPr lvl="1"/>
            <a:r>
              <a:rPr lang="nl-NL" dirty="0"/>
              <a:t>Gebruik maken van verwijzingen in pagina’s (links) om informatie te vinden</a:t>
            </a:r>
          </a:p>
          <a:p>
            <a:pPr lvl="1"/>
            <a:r>
              <a:rPr lang="nl-NL" dirty="0"/>
              <a:t>Protocol schrijven dat de uitwisseling tussen verschillende computers mogelijk te maken</a:t>
            </a:r>
          </a:p>
          <a:p>
            <a:pPr lvl="2"/>
            <a:r>
              <a:rPr lang="nl-NL" dirty="0"/>
              <a:t>Hypertext Transfer Protocol (HTTP) </a:t>
            </a:r>
          </a:p>
          <a:p>
            <a:pPr lvl="1"/>
            <a:r>
              <a:rPr lang="nl-NL" dirty="0"/>
              <a:t>Makkelijk leesbaar maken op scherm	</a:t>
            </a:r>
          </a:p>
          <a:p>
            <a:pPr lvl="2"/>
            <a:r>
              <a:rPr lang="nl-NL" dirty="0"/>
              <a:t>Hypertext </a:t>
            </a:r>
            <a:r>
              <a:rPr lang="nl-NL" dirty="0" err="1"/>
              <a:t>Markup</a:t>
            </a:r>
            <a:r>
              <a:rPr lang="nl-NL" dirty="0"/>
              <a:t> Language (HTML)</a:t>
            </a:r>
          </a:p>
          <a:p>
            <a:pPr lvl="1"/>
            <a:r>
              <a:rPr lang="nl-NL" dirty="0"/>
              <a:t>Gerealiseerd in augustus 1991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Sir Timothy </a:t>
            </a:r>
            <a:r>
              <a:rPr lang="nl-NL" dirty="0" err="1"/>
              <a:t>Berners</a:t>
            </a:r>
            <a:r>
              <a:rPr lang="nl-NL" dirty="0"/>
              <a:t>-Lee (1955)</a:t>
            </a:r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4EA7AF-D13F-0283-07CB-9B2F54376C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028" name="Picture 4" descr="Sir Tim Berners Lee arriving at the Guildhall to receive the Honorary Freedom of the City of London">
            <a:extLst>
              <a:ext uri="{FF2B5EF4-FFF2-40B4-BE49-F238E27FC236}">
                <a16:creationId xmlns:a16="http://schemas.microsoft.com/office/drawing/2014/main" id="{A8066AF3-36CA-DCFB-DA5C-4B4120E8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1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C366D8-7D7B-FFEE-4749-F47B835CF60C}"/>
              </a:ext>
            </a:extLst>
          </p:cNvPr>
          <p:cNvSpPr txBox="1"/>
          <p:nvPr/>
        </p:nvSpPr>
        <p:spPr>
          <a:xfrm>
            <a:off x="0" y="4850713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Afbeelding: </a:t>
            </a:r>
            <a:r>
              <a:rPr lang="en-NL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NL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4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FC1C084-5889-C74F-A87E-2952ECDD84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D8CF8C-AEA6-7C49-9BB4-22C57DA435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Welke claims maken andere browsers op het gebied van privacy?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CEF366-3986-3B43-87BD-2A118AF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Alternatieve zoekmachines</a:t>
            </a:r>
          </a:p>
        </p:txBody>
      </p:sp>
      <p:pic>
        <p:nvPicPr>
          <p:cNvPr id="8" name="Tijdelijke aanduiding voor afbeelding 7" descr="Logo Hogeschool van Amsterdam">
            <a:extLst>
              <a:ext uri="{FF2B5EF4-FFF2-40B4-BE49-F238E27FC236}">
                <a16:creationId xmlns:a16="http://schemas.microsoft.com/office/drawing/2014/main" id="{48DC8AEC-0033-F34F-911D-4622070D8C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1757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Startpage</a:t>
            </a:r>
          </a:p>
          <a:p>
            <a:r>
              <a:rPr lang="nl-NL" dirty="0" err="1"/>
              <a:t>DuckDuckGo</a:t>
            </a:r>
            <a:endParaRPr lang="nl-NL" dirty="0"/>
          </a:p>
          <a:p>
            <a:r>
              <a:rPr lang="nl-NL" dirty="0"/>
              <a:t>Bing</a:t>
            </a:r>
          </a:p>
          <a:p>
            <a:r>
              <a:rPr lang="nl-NL" dirty="0"/>
              <a:t>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Alternatieve zoekmachines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8688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812BF-CA96-6CED-7FA7-FFBA8DA5B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1725478"/>
            <a:ext cx="4632867" cy="2790961"/>
          </a:xfrm>
        </p:spPr>
        <p:txBody>
          <a:bodyPr>
            <a:normAutofit/>
          </a:bodyPr>
          <a:lstStyle/>
          <a:p>
            <a:r>
              <a:rPr lang="en-GB" sz="3200" b="1" dirty="0" err="1"/>
              <a:t>edu.nl</a:t>
            </a:r>
            <a:r>
              <a:rPr lang="en-GB" sz="3200" b="1" dirty="0"/>
              <a:t>/</a:t>
            </a:r>
            <a:r>
              <a:rPr lang="en-GB" sz="3200" b="1" dirty="0" err="1"/>
              <a:t>jdecq</a:t>
            </a:r>
            <a:endParaRPr lang="en-GB" sz="3200" b="1" dirty="0"/>
          </a:p>
          <a:p>
            <a:pPr>
              <a:lnSpc>
                <a:spcPct val="120000"/>
              </a:lnSpc>
            </a:pPr>
            <a:r>
              <a:rPr lang="en-GB" sz="1600" dirty="0" err="1"/>
              <a:t>Lespakket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 err="1"/>
              <a:t>informatievaardigheden</a:t>
            </a:r>
            <a:br>
              <a:rPr lang="en-GB" sz="1600" dirty="0"/>
            </a:br>
            <a:r>
              <a:rPr lang="en-GB" sz="1600" dirty="0" err="1"/>
              <a:t>havo</a:t>
            </a:r>
            <a:r>
              <a:rPr lang="en-GB" sz="1600" dirty="0"/>
              <a:t>/</a:t>
            </a:r>
            <a:r>
              <a:rPr lang="en-GB" sz="1600" dirty="0" err="1"/>
              <a:t>vwo</a:t>
            </a:r>
            <a:r>
              <a:rPr lang="en-GB" sz="1600" dirty="0"/>
              <a:t> 1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NL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20841B-56AB-F5B5-1E6C-DB1624B1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Goodies!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54B432-A18B-43A3-2198-3F6345795D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01EF81-034A-DD02-3BB6-12752EA6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04" y="1930566"/>
            <a:ext cx="1518851" cy="23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2D80EA1-AEF6-6A2B-EE6A-099B4EEBBAE3}"/>
              </a:ext>
            </a:extLst>
          </p:cNvPr>
          <p:cNvSpPr txBox="1">
            <a:spLocks/>
          </p:cNvSpPr>
          <p:nvPr/>
        </p:nvSpPr>
        <p:spPr>
          <a:xfrm>
            <a:off x="5871838" y="2849109"/>
            <a:ext cx="2605736" cy="172805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 baseline="0">
                <a:solidFill>
                  <a:srgbClr val="25167A"/>
                </a:solidFill>
                <a:latin typeface="Arial"/>
                <a:ea typeface="ＭＳ Ｐゴシック" charset="-128"/>
                <a:cs typeface="Arial"/>
              </a:defRPr>
            </a:lvl1pPr>
            <a:lvl2pPr marL="216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2pPr>
            <a:lvl3pPr marL="432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3pPr>
            <a:lvl4pPr marL="648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4pPr>
            <a:lvl5pPr marL="864000" indent="0" algn="l" defTabSz="342900" rtl="0" eaLnBrk="1" fontAlgn="base" hangingPunct="1">
              <a:lnSpc>
                <a:spcPct val="250000"/>
              </a:lnSpc>
              <a:spcBef>
                <a:spcPts val="0"/>
              </a:spcBef>
              <a:spcAft>
                <a:spcPct val="0"/>
              </a:spcAft>
              <a:buClr>
                <a:schemeClr val="bg1"/>
              </a:buClr>
              <a:buSzPct val="14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Arial"/>
                <a:ea typeface="ＭＳ Ｐゴシック" charset="-128"/>
                <a:cs typeface="Arial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 err="1"/>
              <a:t>edu.nl</a:t>
            </a:r>
            <a:r>
              <a:rPr lang="en-GB" sz="3200" b="1" dirty="0"/>
              <a:t>/</a:t>
            </a:r>
            <a:r>
              <a:rPr lang="en-GB" sz="3200" b="1" dirty="0" err="1"/>
              <a:t>jdecq</a:t>
            </a:r>
            <a:endParaRPr lang="en-GB" sz="3200" b="1" dirty="0"/>
          </a:p>
          <a:p>
            <a:pPr>
              <a:lnSpc>
                <a:spcPct val="120000"/>
              </a:lnSpc>
            </a:pPr>
            <a:r>
              <a:rPr lang="en-GB" sz="1600" dirty="0" err="1"/>
              <a:t>Deze</a:t>
            </a:r>
            <a:r>
              <a:rPr lang="en-GB" sz="1600" dirty="0"/>
              <a:t> </a:t>
            </a:r>
            <a:r>
              <a:rPr lang="en-GB" sz="1600" dirty="0" err="1"/>
              <a:t>presentatie</a:t>
            </a: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7532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4EA7AF-D13F-0283-07CB-9B2F54376C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366D8-7D7B-FFEE-4749-F47B835CF60C}"/>
              </a:ext>
            </a:extLst>
          </p:cNvPr>
          <p:cNvSpPr txBox="1"/>
          <p:nvPr/>
        </p:nvSpPr>
        <p:spPr>
          <a:xfrm>
            <a:off x="0" y="4850713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solidFill>
                  <a:schemeClr val="bg1"/>
                </a:solidFill>
              </a:rPr>
              <a:t>Afbeelding: </a:t>
            </a:r>
            <a:r>
              <a:rPr lang="en-NL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NL" sz="1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4C994E-6E88-4530-EB46-4D89EE55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2" y="994367"/>
            <a:ext cx="5691275" cy="36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>
          <a:xfrm>
            <a:off x="323851" y="2103438"/>
            <a:ext cx="2985038" cy="2413000"/>
          </a:xfrm>
        </p:spPr>
        <p:txBody>
          <a:bodyPr/>
          <a:lstStyle/>
          <a:p>
            <a:r>
              <a:rPr lang="nl-NL" dirty="0"/>
              <a:t>Er waren meerdere personen, </a:t>
            </a:r>
            <a:br>
              <a:rPr lang="nl-NL" dirty="0"/>
            </a:br>
            <a:r>
              <a:rPr lang="nl-NL" dirty="0"/>
              <a:t>organisaties en uitvindingen die een cruciale rol hebben gespeeld in het ontstaan van het internet (en het wereldwijde web als onderdeel daarvan)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Nuancering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Online Media 1" descr="Who Invented the Internet? And Why?">
            <a:hlinkClick r:id="" action="ppaction://media"/>
            <a:extLst>
              <a:ext uri="{FF2B5EF4-FFF2-40B4-BE49-F238E27FC236}">
                <a16:creationId xmlns:a16="http://schemas.microsoft.com/office/drawing/2014/main" id="{F0B5139F-DE44-424B-E72A-E968D7F20E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06935" y="1635071"/>
            <a:ext cx="4606558" cy="26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5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63EF7-A222-C617-407F-17F1B1BFE8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6" b="7858"/>
          <a:stretch/>
        </p:blipFill>
        <p:spPr>
          <a:xfrm>
            <a:off x="317853" y="2116088"/>
            <a:ext cx="7772400" cy="2413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Transmission Control Protocol / Internet Protocol (TCP/IP)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4659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2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E42377-DFFD-DEA6-9C07-A99D1DFFB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3F88F8-AF4B-2449-8658-FBA6E747A2CB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872D82-E151-FC43-C41F-7D87A7EE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1860A-5BA9-1ABE-8E1B-FCE51072A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976A3-850E-0027-ECF1-0881F9F6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1181"/>
            <a:ext cx="7772400" cy="434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B785C-9DA5-D35A-A867-A8F58D714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5338"/>
            <a:ext cx="7772400" cy="43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77734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B8477FDECDB46AD12681DEE1BDA31" ma:contentTypeVersion="4" ma:contentTypeDescription="Een nieuw document maken." ma:contentTypeScope="" ma:versionID="235cf05bc1ebe3ad3b6552e440ed0145">
  <xsd:schema xmlns:xsd="http://www.w3.org/2001/XMLSchema" xmlns:xs="http://www.w3.org/2001/XMLSchema" xmlns:p="http://schemas.microsoft.com/office/2006/metadata/properties" xmlns:ns2="b85210b1-1f35-4f59-ad38-f892e0a09cfb" targetNamespace="http://schemas.microsoft.com/office/2006/metadata/properties" ma:root="true" ma:fieldsID="6d9c4756ca8d6ba91b32c20a2bfac9e7" ns2:_="">
    <xsd:import namespace="b85210b1-1f35-4f59-ad38-f892e0a09c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210b1-1f35-4f59-ad38-f892e0a09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DEAA54-87CA-480F-B0F9-A3175D24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210b1-1f35-4f59-ad38-f892e0a09c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089DD-5B77-4DD4-B398-545B037BE2EB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b85210b1-1f35-4f59-ad38-f892e0a09cf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sjabloon-corporate-algemeen-ppt-breed</Template>
  <TotalTime>1256</TotalTime>
  <Words>565</Words>
  <Application>Microsoft Macintosh PowerPoint</Application>
  <PresentationFormat>On-screen Show (16:9)</PresentationFormat>
  <Paragraphs>130</Paragraphs>
  <Slides>42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SJABLOON Corporate Algemeen ppt - nieuwe huisstijl - titel + volg</vt:lpstr>
      <vt:lpstr>Privacy op het wereldwijde web</vt:lpstr>
      <vt:lpstr>Hoe werkt het wereldwijde web?</vt:lpstr>
      <vt:lpstr>Ontstaan van het www</vt:lpstr>
      <vt:lpstr>Sir Timothy Berners-Lee (1955)</vt:lpstr>
      <vt:lpstr>PowerPoint Presentation</vt:lpstr>
      <vt:lpstr>Nuancering</vt:lpstr>
      <vt:lpstr>Transmission Control Protocol / Internet Protocol (TCP/IP)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Netwerk van netwerken</vt:lpstr>
      <vt:lpstr>Anoniem?</vt:lpstr>
      <vt:lpstr>Anonimieit?</vt:lpstr>
      <vt:lpstr>Versleuteld?</vt:lpstr>
      <vt:lpstr>Metadata</vt:lpstr>
      <vt:lpstr>Waarom is privacy belangrijk?</vt:lpstr>
      <vt:lpstr>Privacy</vt:lpstr>
      <vt:lpstr>Privacy</vt:lpstr>
      <vt:lpstr>Privacy</vt:lpstr>
      <vt:lpstr>Privacy</vt:lpstr>
      <vt:lpstr>Privacy</vt:lpstr>
      <vt:lpstr>Privacy</vt:lpstr>
      <vt:lpstr>Privacy</vt:lpstr>
      <vt:lpstr>Privacy</vt:lpstr>
      <vt:lpstr>Privacy vs veiligheid</vt:lpstr>
      <vt:lpstr>Privacy vs veiligheid</vt:lpstr>
      <vt:lpstr>Privacy-onderwijs</vt:lpstr>
      <vt:lpstr>Hoe werken cookies?</vt:lpstr>
      <vt:lpstr>Cookies</vt:lpstr>
      <vt:lpstr>Cookies</vt:lpstr>
      <vt:lpstr>Cookies</vt:lpstr>
      <vt:lpstr>Inzage in cookies</vt:lpstr>
      <vt:lpstr>Data brokers: Last Week Tonight</vt:lpstr>
      <vt:lpstr>Inzage in data brokers</vt:lpstr>
      <vt:lpstr>Browser fingerprinting</vt:lpstr>
      <vt:lpstr>Zo werkt Google’s zoekmachine</vt:lpstr>
      <vt:lpstr>Techniek achter Google Search</vt:lpstr>
      <vt:lpstr>Alternatieve zoekmachines</vt:lpstr>
      <vt:lpstr>Alternatieve zoekmachines</vt:lpstr>
      <vt:lpstr>Goodies!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Voorbeeld powerpoint</dc:title>
  <dc:creator>Anita Bode</dc:creator>
  <cp:keywords>Presentatie corporate algemeen breed</cp:keywords>
  <cp:lastModifiedBy>Berry Nieskens</cp:lastModifiedBy>
  <cp:revision>54</cp:revision>
  <dcterms:created xsi:type="dcterms:W3CDTF">2018-09-27T14:25:52Z</dcterms:created>
  <dcterms:modified xsi:type="dcterms:W3CDTF">2022-09-19T18:49:04Z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0x010100825B8477FDECDB46AD12681DEE1BDA31</vt:lpwstr>
  </property>
</Properties>
</file>